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303" r:id="rId3"/>
    <p:sldId id="318" r:id="rId4"/>
    <p:sldId id="326" r:id="rId5"/>
    <p:sldId id="321" r:id="rId6"/>
    <p:sldId id="322" r:id="rId7"/>
    <p:sldId id="324" r:id="rId8"/>
    <p:sldId id="323" r:id="rId9"/>
    <p:sldId id="310" r:id="rId10"/>
    <p:sldId id="311" r:id="rId11"/>
    <p:sldId id="309" r:id="rId12"/>
    <p:sldId id="327" r:id="rId13"/>
    <p:sldId id="337" r:id="rId14"/>
    <p:sldId id="301"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0000"/>
    <a:srgbClr val="0066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910" autoAdjust="0"/>
  </p:normalViewPr>
  <p:slideViewPr>
    <p:cSldViewPr>
      <p:cViewPr varScale="1">
        <p:scale>
          <a:sx n="69" d="100"/>
          <a:sy n="69" d="100"/>
        </p:scale>
        <p:origin x="756" y="66"/>
      </p:cViewPr>
      <p:guideLst>
        <p:guide orient="horz" pos="2160"/>
        <p:guide pos="3864"/>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100" d="100"/>
        <a:sy n="100" d="100"/>
      </p:scale>
      <p:origin x="0" y="3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BA1A5BF-F679-4CB5-BA60-97DABA856E0C}" type="doc">
      <dgm:prSet loTypeId="urn:microsoft.com/office/officeart/2005/8/layout/hierarchy1#1" loCatId="hierarchy" qsTypeId="urn:microsoft.com/office/officeart/2005/8/quickstyle/simple1#1" qsCatId="simple" csTypeId="urn:microsoft.com/office/officeart/2005/8/colors/accent1_2#1" csCatId="accent1" phldr="1"/>
      <dgm:spPr/>
      <dgm:t>
        <a:bodyPr/>
        <a:lstStyle/>
        <a:p>
          <a:endParaRPr lang="en-US"/>
        </a:p>
      </dgm:t>
    </dgm:pt>
    <dgm:pt modelId="{6A95FBC5-C678-42DD-BDF4-3952F204345B}">
      <dgm:prSet phldrT="[Text]" custT="1"/>
      <dgm:spPr/>
      <dgm:t>
        <a:bodyPr/>
        <a:lstStyle/>
        <a:p>
          <a:r>
            <a:rPr lang="en-US" sz="2200" dirty="0" smtClean="0">
              <a:latin typeface="Bell MT" panose="02020503060305020303" pitchFamily="18" charset="0"/>
            </a:rPr>
            <a:t>Executive Committee</a:t>
          </a:r>
          <a:endParaRPr lang="en-US" sz="2200" dirty="0">
            <a:latin typeface="Bell MT" panose="02020503060305020303" pitchFamily="18" charset="0"/>
          </a:endParaRPr>
        </a:p>
      </dgm:t>
    </dgm:pt>
    <dgm:pt modelId="{9981934E-4A55-4E95-9D20-E2DDCA232818}" type="parTrans" cxnId="{7B073747-48DE-4B46-AD87-E9DE391727DA}">
      <dgm:prSet/>
      <dgm:spPr/>
      <dgm:t>
        <a:bodyPr/>
        <a:lstStyle/>
        <a:p>
          <a:endParaRPr lang="en-US" sz="2200" dirty="0">
            <a:latin typeface="Bell MT" panose="02020503060305020303" pitchFamily="18" charset="0"/>
          </a:endParaRPr>
        </a:p>
      </dgm:t>
    </dgm:pt>
    <dgm:pt modelId="{0F38F6F8-8A44-406D-90B0-687085318983}" type="sibTrans" cxnId="{7B073747-48DE-4B46-AD87-E9DE391727DA}">
      <dgm:prSet/>
      <dgm:spPr/>
      <dgm:t>
        <a:bodyPr/>
        <a:lstStyle/>
        <a:p>
          <a:endParaRPr lang="en-US" sz="2200">
            <a:latin typeface="Bell MT" panose="02020503060305020303" pitchFamily="18" charset="0"/>
          </a:endParaRPr>
        </a:p>
      </dgm:t>
    </dgm:pt>
    <dgm:pt modelId="{1F7DB51D-806A-4D81-8EDD-83E38A1978E2}" type="asst">
      <dgm:prSet phldrT="[Text]" custT="1"/>
      <dgm:spPr/>
      <dgm:t>
        <a:bodyPr/>
        <a:lstStyle/>
        <a:p>
          <a:r>
            <a:rPr lang="en-US" sz="2200" dirty="0" smtClean="0">
              <a:latin typeface="Bell MT" panose="02020503060305020303" pitchFamily="18" charset="0"/>
            </a:rPr>
            <a:t>Advisory Committee</a:t>
          </a:r>
          <a:endParaRPr lang="en-US" sz="2200" dirty="0">
            <a:latin typeface="Bell MT" panose="02020503060305020303" pitchFamily="18" charset="0"/>
          </a:endParaRPr>
        </a:p>
      </dgm:t>
    </dgm:pt>
    <dgm:pt modelId="{574FE6DE-96B7-42E8-A1C5-3202576F5E32}" type="parTrans" cxnId="{8873A2B2-BF8E-4F69-A834-11B44D75E44C}">
      <dgm:prSet/>
      <dgm:spPr/>
      <dgm:t>
        <a:bodyPr/>
        <a:lstStyle/>
        <a:p>
          <a:endParaRPr lang="en-US" sz="2200" dirty="0">
            <a:latin typeface="Bell MT" panose="02020503060305020303" pitchFamily="18" charset="0"/>
          </a:endParaRPr>
        </a:p>
      </dgm:t>
    </dgm:pt>
    <dgm:pt modelId="{7198B483-774B-45E8-BEF8-8E9360F3965C}" type="sibTrans" cxnId="{8873A2B2-BF8E-4F69-A834-11B44D75E44C}">
      <dgm:prSet/>
      <dgm:spPr/>
      <dgm:t>
        <a:bodyPr/>
        <a:lstStyle/>
        <a:p>
          <a:endParaRPr lang="en-US" sz="2200">
            <a:latin typeface="Bell MT" panose="02020503060305020303" pitchFamily="18" charset="0"/>
          </a:endParaRPr>
        </a:p>
      </dgm:t>
    </dgm:pt>
    <dgm:pt modelId="{A555EE53-E3AC-42C0-8F6D-C2321191D6D9}">
      <dgm:prSet phldrT="[Text]" custT="1"/>
      <dgm:spPr/>
      <dgm:t>
        <a:bodyPr/>
        <a:lstStyle/>
        <a:p>
          <a:r>
            <a:rPr lang="en-US" sz="2200" dirty="0" smtClean="0">
              <a:latin typeface="Bell MT" panose="02020503060305020303" pitchFamily="18" charset="0"/>
            </a:rPr>
            <a:t>Finance</a:t>
          </a:r>
          <a:endParaRPr lang="en-US" sz="2200" dirty="0">
            <a:latin typeface="Bell MT" panose="02020503060305020303" pitchFamily="18" charset="0"/>
          </a:endParaRPr>
        </a:p>
      </dgm:t>
    </dgm:pt>
    <dgm:pt modelId="{F85C12F3-5D14-4AA8-8EF4-1753DFD3E882}" type="parTrans" cxnId="{759571CF-490D-4E6E-AECD-3D928B0DA27F}">
      <dgm:prSet/>
      <dgm:spPr/>
      <dgm:t>
        <a:bodyPr/>
        <a:lstStyle/>
        <a:p>
          <a:endParaRPr lang="en-US" sz="2200" dirty="0">
            <a:latin typeface="Bell MT" panose="02020503060305020303" pitchFamily="18" charset="0"/>
          </a:endParaRPr>
        </a:p>
      </dgm:t>
    </dgm:pt>
    <dgm:pt modelId="{FDFFB4FE-D8BC-4842-81FB-94FDBFD56081}" type="sibTrans" cxnId="{759571CF-490D-4E6E-AECD-3D928B0DA27F}">
      <dgm:prSet/>
      <dgm:spPr/>
      <dgm:t>
        <a:bodyPr/>
        <a:lstStyle/>
        <a:p>
          <a:endParaRPr lang="en-US" sz="2200">
            <a:latin typeface="Bell MT" panose="02020503060305020303" pitchFamily="18" charset="0"/>
          </a:endParaRPr>
        </a:p>
      </dgm:t>
    </dgm:pt>
    <dgm:pt modelId="{F1F00F8C-B64C-4184-9ED7-8C43944C0680}">
      <dgm:prSet phldrT="[Text]" custT="1"/>
      <dgm:spPr/>
      <dgm:t>
        <a:bodyPr/>
        <a:lstStyle/>
        <a:p>
          <a:r>
            <a:rPr lang="en-US" sz="2200" dirty="0" smtClean="0">
              <a:latin typeface="Bell MT" panose="02020503060305020303" pitchFamily="18" charset="0"/>
            </a:rPr>
            <a:t>Program</a:t>
          </a:r>
          <a:endParaRPr lang="en-US" sz="2200" dirty="0">
            <a:latin typeface="Bell MT" panose="02020503060305020303" pitchFamily="18" charset="0"/>
          </a:endParaRPr>
        </a:p>
      </dgm:t>
    </dgm:pt>
    <dgm:pt modelId="{E14F91BF-67E3-4EEC-A4B2-19221AF7C294}" type="parTrans" cxnId="{A06F32F7-4E63-4D3E-8C73-8EEBB253298A}">
      <dgm:prSet/>
      <dgm:spPr/>
      <dgm:t>
        <a:bodyPr/>
        <a:lstStyle/>
        <a:p>
          <a:endParaRPr lang="en-US" sz="2200" dirty="0">
            <a:latin typeface="Bell MT" panose="02020503060305020303" pitchFamily="18" charset="0"/>
          </a:endParaRPr>
        </a:p>
      </dgm:t>
    </dgm:pt>
    <dgm:pt modelId="{EC32BDCD-BBF4-40AE-A62E-1F30C63C8163}" type="sibTrans" cxnId="{A06F32F7-4E63-4D3E-8C73-8EEBB253298A}">
      <dgm:prSet/>
      <dgm:spPr/>
      <dgm:t>
        <a:bodyPr/>
        <a:lstStyle/>
        <a:p>
          <a:endParaRPr lang="en-US" sz="2200">
            <a:latin typeface="Bell MT" panose="02020503060305020303" pitchFamily="18" charset="0"/>
          </a:endParaRPr>
        </a:p>
      </dgm:t>
    </dgm:pt>
    <dgm:pt modelId="{7926BD0F-4931-407C-A1B1-A2630D33983B}">
      <dgm:prSet phldrT="[Text]" custT="1"/>
      <dgm:spPr/>
      <dgm:t>
        <a:bodyPr/>
        <a:lstStyle/>
        <a:p>
          <a:r>
            <a:rPr lang="en-US" sz="2200" dirty="0" smtClean="0">
              <a:latin typeface="Bell MT" panose="02020503060305020303" pitchFamily="18" charset="0"/>
            </a:rPr>
            <a:t>Secretariat</a:t>
          </a:r>
          <a:endParaRPr lang="en-US" sz="2200" dirty="0">
            <a:latin typeface="Bell MT" panose="02020503060305020303" pitchFamily="18" charset="0"/>
          </a:endParaRPr>
        </a:p>
      </dgm:t>
    </dgm:pt>
    <dgm:pt modelId="{53401EE7-DB88-4D09-9B1B-ADAE15C49832}" type="parTrans" cxnId="{62D453C6-24FB-4D8B-A68B-E044A19D0B71}">
      <dgm:prSet/>
      <dgm:spPr/>
      <dgm:t>
        <a:bodyPr/>
        <a:lstStyle/>
        <a:p>
          <a:endParaRPr lang="en-US" sz="2200" dirty="0">
            <a:latin typeface="Bell MT" panose="02020503060305020303" pitchFamily="18" charset="0"/>
          </a:endParaRPr>
        </a:p>
      </dgm:t>
    </dgm:pt>
    <dgm:pt modelId="{19AEC1BF-FD3B-4CF6-ABFF-0C51841BE3CE}" type="sibTrans" cxnId="{62D453C6-24FB-4D8B-A68B-E044A19D0B71}">
      <dgm:prSet/>
      <dgm:spPr/>
      <dgm:t>
        <a:bodyPr/>
        <a:lstStyle/>
        <a:p>
          <a:endParaRPr lang="en-US" sz="2200">
            <a:latin typeface="Bell MT" panose="02020503060305020303" pitchFamily="18" charset="0"/>
          </a:endParaRPr>
        </a:p>
      </dgm:t>
    </dgm:pt>
    <dgm:pt modelId="{EE063B13-083A-45B4-9B3C-0C5D191BC692}" type="asst">
      <dgm:prSet custT="1"/>
      <dgm:spPr/>
      <dgm:t>
        <a:bodyPr/>
        <a:lstStyle/>
        <a:p>
          <a:r>
            <a:rPr lang="en-US" sz="2200" dirty="0" smtClean="0">
              <a:latin typeface="Bell MT" panose="02020503060305020303" pitchFamily="18" charset="0"/>
            </a:rPr>
            <a:t>IA and M &amp; E</a:t>
          </a:r>
          <a:endParaRPr lang="en-US" sz="2200" dirty="0">
            <a:latin typeface="Bell MT" panose="02020503060305020303" pitchFamily="18" charset="0"/>
          </a:endParaRPr>
        </a:p>
      </dgm:t>
    </dgm:pt>
    <dgm:pt modelId="{042DC6ED-DD8C-4F2D-B765-31F554B3E3A9}" type="parTrans" cxnId="{D093EB63-7A44-4CAC-9647-C534E021703D}">
      <dgm:prSet/>
      <dgm:spPr/>
      <dgm:t>
        <a:bodyPr/>
        <a:lstStyle/>
        <a:p>
          <a:endParaRPr lang="en-US" sz="2200" dirty="0">
            <a:latin typeface="Bell MT" panose="02020503060305020303" pitchFamily="18" charset="0"/>
          </a:endParaRPr>
        </a:p>
      </dgm:t>
    </dgm:pt>
    <dgm:pt modelId="{1C4E6A2D-6A18-4D2F-BC8B-CF5AD64EE58E}" type="sibTrans" cxnId="{D093EB63-7A44-4CAC-9647-C534E021703D}">
      <dgm:prSet/>
      <dgm:spPr/>
      <dgm:t>
        <a:bodyPr/>
        <a:lstStyle/>
        <a:p>
          <a:endParaRPr lang="en-US" sz="2200">
            <a:latin typeface="Bell MT" panose="02020503060305020303" pitchFamily="18" charset="0"/>
          </a:endParaRPr>
        </a:p>
      </dgm:t>
    </dgm:pt>
    <dgm:pt modelId="{A4C143B2-4659-4882-A2F5-D8B7219E8F57}">
      <dgm:prSet custT="1"/>
      <dgm:spPr/>
      <dgm:t>
        <a:bodyPr/>
        <a:lstStyle/>
        <a:p>
          <a:r>
            <a:rPr lang="en-US" sz="2200" dirty="0" smtClean="0">
              <a:latin typeface="Bell MT" panose="02020503060305020303" pitchFamily="18" charset="0"/>
            </a:rPr>
            <a:t>General Assembly</a:t>
          </a:r>
          <a:endParaRPr lang="en-US" sz="2200" dirty="0">
            <a:latin typeface="Bell MT" panose="02020503060305020303" pitchFamily="18" charset="0"/>
          </a:endParaRPr>
        </a:p>
      </dgm:t>
    </dgm:pt>
    <dgm:pt modelId="{CF2C0054-2B9E-44F7-95B9-C6CEF09C4518}" type="parTrans" cxnId="{56F78098-09FB-4D3E-B09E-C6734B019D73}">
      <dgm:prSet/>
      <dgm:spPr/>
      <dgm:t>
        <a:bodyPr/>
        <a:lstStyle/>
        <a:p>
          <a:endParaRPr lang="en-US" sz="2200">
            <a:latin typeface="Bell MT" panose="02020503060305020303" pitchFamily="18" charset="0"/>
          </a:endParaRPr>
        </a:p>
      </dgm:t>
    </dgm:pt>
    <dgm:pt modelId="{EF04B510-3BE0-4832-9B20-2F27A93ABE67}" type="sibTrans" cxnId="{56F78098-09FB-4D3E-B09E-C6734B019D73}">
      <dgm:prSet/>
      <dgm:spPr/>
      <dgm:t>
        <a:bodyPr/>
        <a:lstStyle/>
        <a:p>
          <a:endParaRPr lang="en-US" sz="2200">
            <a:latin typeface="Bell MT" panose="02020503060305020303" pitchFamily="18" charset="0"/>
          </a:endParaRPr>
        </a:p>
      </dgm:t>
    </dgm:pt>
    <dgm:pt modelId="{C0679AFB-815B-4DDD-9980-F1A3D50E19D3}" type="pres">
      <dgm:prSet presAssocID="{EBA1A5BF-F679-4CB5-BA60-97DABA856E0C}" presName="hierChild1" presStyleCnt="0">
        <dgm:presLayoutVars>
          <dgm:chPref val="1"/>
          <dgm:dir/>
          <dgm:animOne val="branch"/>
          <dgm:animLvl val="lvl"/>
          <dgm:resizeHandles/>
        </dgm:presLayoutVars>
      </dgm:prSet>
      <dgm:spPr/>
      <dgm:t>
        <a:bodyPr/>
        <a:lstStyle/>
        <a:p>
          <a:endParaRPr lang="en-US"/>
        </a:p>
      </dgm:t>
    </dgm:pt>
    <dgm:pt modelId="{16CEFA52-0404-41E0-8DAD-6C13C71FF177}" type="pres">
      <dgm:prSet presAssocID="{A4C143B2-4659-4882-A2F5-D8B7219E8F57}" presName="hierRoot1" presStyleCnt="0"/>
      <dgm:spPr/>
    </dgm:pt>
    <dgm:pt modelId="{4CB70DA1-6455-4FB1-8308-1E6B2B874B5D}" type="pres">
      <dgm:prSet presAssocID="{A4C143B2-4659-4882-A2F5-D8B7219E8F57}" presName="composite" presStyleCnt="0"/>
      <dgm:spPr/>
    </dgm:pt>
    <dgm:pt modelId="{42868B93-E443-494F-9588-FE07C7EC9FD2}" type="pres">
      <dgm:prSet presAssocID="{A4C143B2-4659-4882-A2F5-D8B7219E8F57}" presName="background" presStyleLbl="node0" presStyleIdx="0" presStyleCnt="1"/>
      <dgm:spPr/>
    </dgm:pt>
    <dgm:pt modelId="{641F4393-03B3-4B06-9B14-D8D594EE58F8}" type="pres">
      <dgm:prSet presAssocID="{A4C143B2-4659-4882-A2F5-D8B7219E8F57}" presName="text" presStyleLbl="fgAcc0" presStyleIdx="0" presStyleCnt="1" custScaleX="317138" custLinFactY="-89913" custLinFactNeighborX="-4197" custLinFactNeighborY="-100000">
        <dgm:presLayoutVars>
          <dgm:chPref val="3"/>
        </dgm:presLayoutVars>
      </dgm:prSet>
      <dgm:spPr/>
      <dgm:t>
        <a:bodyPr/>
        <a:lstStyle/>
        <a:p>
          <a:endParaRPr lang="en-US"/>
        </a:p>
      </dgm:t>
    </dgm:pt>
    <dgm:pt modelId="{A3F55239-4CFA-4074-8597-C1FE20490C56}" type="pres">
      <dgm:prSet presAssocID="{A4C143B2-4659-4882-A2F5-D8B7219E8F57}" presName="hierChild2" presStyleCnt="0"/>
      <dgm:spPr/>
    </dgm:pt>
    <dgm:pt modelId="{CF039418-838D-4582-B11D-2A65B5B24E51}" type="pres">
      <dgm:prSet presAssocID="{9981934E-4A55-4E95-9D20-E2DDCA232818}" presName="Name10" presStyleLbl="parChTrans1D2" presStyleIdx="0" presStyleCnt="1"/>
      <dgm:spPr/>
      <dgm:t>
        <a:bodyPr/>
        <a:lstStyle/>
        <a:p>
          <a:endParaRPr lang="en-US"/>
        </a:p>
      </dgm:t>
    </dgm:pt>
    <dgm:pt modelId="{CA9D39CC-052A-44C1-B071-3C38DEFCB402}" type="pres">
      <dgm:prSet presAssocID="{6A95FBC5-C678-42DD-BDF4-3952F204345B}" presName="hierRoot2" presStyleCnt="0"/>
      <dgm:spPr/>
    </dgm:pt>
    <dgm:pt modelId="{5B6B7480-F038-4E5A-91E9-BFA788974DA4}" type="pres">
      <dgm:prSet presAssocID="{6A95FBC5-C678-42DD-BDF4-3952F204345B}" presName="composite2" presStyleCnt="0"/>
      <dgm:spPr/>
    </dgm:pt>
    <dgm:pt modelId="{733FA681-4427-41B3-B7FC-F00743353AA9}" type="pres">
      <dgm:prSet presAssocID="{6A95FBC5-C678-42DD-BDF4-3952F204345B}" presName="background2" presStyleLbl="node2" presStyleIdx="0" presStyleCnt="1"/>
      <dgm:spPr/>
    </dgm:pt>
    <dgm:pt modelId="{E5171D70-4503-4BA9-8D12-34B87E9693DB}" type="pres">
      <dgm:prSet presAssocID="{6A95FBC5-C678-42DD-BDF4-3952F204345B}" presName="text2" presStyleLbl="fgAcc2" presStyleIdx="0" presStyleCnt="1" custScaleX="322720" custScaleY="189928" custLinFactY="-4147" custLinFactNeighborX="-4123" custLinFactNeighborY="-100000">
        <dgm:presLayoutVars>
          <dgm:chPref val="3"/>
        </dgm:presLayoutVars>
      </dgm:prSet>
      <dgm:spPr/>
      <dgm:t>
        <a:bodyPr/>
        <a:lstStyle/>
        <a:p>
          <a:endParaRPr lang="en-US"/>
        </a:p>
      </dgm:t>
    </dgm:pt>
    <dgm:pt modelId="{1F65711C-A5D8-474F-8AF9-28C01EB8BB10}" type="pres">
      <dgm:prSet presAssocID="{6A95FBC5-C678-42DD-BDF4-3952F204345B}" presName="hierChild3" presStyleCnt="0"/>
      <dgm:spPr/>
    </dgm:pt>
    <dgm:pt modelId="{55593A4F-1847-4687-88FF-48F23E2B5AF2}" type="pres">
      <dgm:prSet presAssocID="{042DC6ED-DD8C-4F2D-B765-31F554B3E3A9}" presName="Name17" presStyleLbl="parChTrans1D3" presStyleIdx="0" presStyleCnt="5"/>
      <dgm:spPr/>
      <dgm:t>
        <a:bodyPr/>
        <a:lstStyle/>
        <a:p>
          <a:endParaRPr lang="en-US"/>
        </a:p>
      </dgm:t>
    </dgm:pt>
    <dgm:pt modelId="{A82ABF34-A4F1-487F-92CA-49B41B767CEE}" type="pres">
      <dgm:prSet presAssocID="{EE063B13-083A-45B4-9B3C-0C5D191BC692}" presName="hierRoot3" presStyleCnt="0"/>
      <dgm:spPr/>
    </dgm:pt>
    <dgm:pt modelId="{B2AEB3B1-75AA-4A9A-8BDE-C5980D51C64A}" type="pres">
      <dgm:prSet presAssocID="{EE063B13-083A-45B4-9B3C-0C5D191BC692}" presName="composite3" presStyleCnt="0"/>
      <dgm:spPr/>
    </dgm:pt>
    <dgm:pt modelId="{9782A578-D11C-4598-B550-F92C230776B0}" type="pres">
      <dgm:prSet presAssocID="{EE063B13-083A-45B4-9B3C-0C5D191BC692}" presName="background3" presStyleLbl="asst2" presStyleIdx="0" presStyleCnt="2"/>
      <dgm:spPr/>
    </dgm:pt>
    <dgm:pt modelId="{663DC806-1223-45BD-AB27-3511D092A8C7}" type="pres">
      <dgm:prSet presAssocID="{EE063B13-083A-45B4-9B3C-0C5D191BC692}" presName="text3" presStyleLbl="fgAcc3" presStyleIdx="0" presStyleCnt="5" custScaleX="284499" custScaleY="101943" custLinFactNeighborX="47886" custLinFactNeighborY="-71523">
        <dgm:presLayoutVars>
          <dgm:chPref val="3"/>
        </dgm:presLayoutVars>
      </dgm:prSet>
      <dgm:spPr/>
      <dgm:t>
        <a:bodyPr/>
        <a:lstStyle/>
        <a:p>
          <a:endParaRPr lang="en-US"/>
        </a:p>
      </dgm:t>
    </dgm:pt>
    <dgm:pt modelId="{5F7EE830-99E1-4BBB-AEC5-5061DB64BDF0}" type="pres">
      <dgm:prSet presAssocID="{EE063B13-083A-45B4-9B3C-0C5D191BC692}" presName="hierChild4" presStyleCnt="0"/>
      <dgm:spPr/>
    </dgm:pt>
    <dgm:pt modelId="{18044DA5-8752-4EFA-8BEB-00017832195F}" type="pres">
      <dgm:prSet presAssocID="{574FE6DE-96B7-42E8-A1C5-3202576F5E32}" presName="Name17" presStyleLbl="parChTrans1D3" presStyleIdx="1" presStyleCnt="5"/>
      <dgm:spPr/>
      <dgm:t>
        <a:bodyPr/>
        <a:lstStyle/>
        <a:p>
          <a:endParaRPr lang="en-US"/>
        </a:p>
      </dgm:t>
    </dgm:pt>
    <dgm:pt modelId="{A62B1E5E-1596-44FA-8F5C-193F74F7115E}" type="pres">
      <dgm:prSet presAssocID="{1F7DB51D-806A-4D81-8EDD-83E38A1978E2}" presName="hierRoot3" presStyleCnt="0"/>
      <dgm:spPr/>
    </dgm:pt>
    <dgm:pt modelId="{EB834C19-82DA-4B8B-B2D5-D2F4A10B9636}" type="pres">
      <dgm:prSet presAssocID="{1F7DB51D-806A-4D81-8EDD-83E38A1978E2}" presName="composite3" presStyleCnt="0"/>
      <dgm:spPr/>
    </dgm:pt>
    <dgm:pt modelId="{0E5A961C-6144-4920-9148-21144B04B520}" type="pres">
      <dgm:prSet presAssocID="{1F7DB51D-806A-4D81-8EDD-83E38A1978E2}" presName="background3" presStyleLbl="asst2" presStyleIdx="1" presStyleCnt="2"/>
      <dgm:spPr/>
    </dgm:pt>
    <dgm:pt modelId="{67500943-ED9F-4313-A437-69FCD6EA0EE3}" type="pres">
      <dgm:prSet presAssocID="{1F7DB51D-806A-4D81-8EDD-83E38A1978E2}" presName="text3" presStyleLbl="fgAcc3" presStyleIdx="1" presStyleCnt="5" custScaleX="359948" custScaleY="126506" custLinFactX="200000" custLinFactNeighborX="257826" custLinFactNeighborY="-71054">
        <dgm:presLayoutVars>
          <dgm:chPref val="3"/>
        </dgm:presLayoutVars>
      </dgm:prSet>
      <dgm:spPr/>
      <dgm:t>
        <a:bodyPr/>
        <a:lstStyle/>
        <a:p>
          <a:endParaRPr lang="en-US"/>
        </a:p>
      </dgm:t>
    </dgm:pt>
    <dgm:pt modelId="{8D7A0BAA-CE8B-46A3-8E85-D7703BAE1BF5}" type="pres">
      <dgm:prSet presAssocID="{1F7DB51D-806A-4D81-8EDD-83E38A1978E2}" presName="hierChild4" presStyleCnt="0"/>
      <dgm:spPr/>
    </dgm:pt>
    <dgm:pt modelId="{1803ECC3-CC3C-47B0-B32F-C1AD83C62D7F}" type="pres">
      <dgm:prSet presAssocID="{F85C12F3-5D14-4AA8-8EF4-1753DFD3E882}" presName="Name17" presStyleLbl="parChTrans1D3" presStyleIdx="2" presStyleCnt="5"/>
      <dgm:spPr/>
      <dgm:t>
        <a:bodyPr/>
        <a:lstStyle/>
        <a:p>
          <a:endParaRPr lang="en-US"/>
        </a:p>
      </dgm:t>
    </dgm:pt>
    <dgm:pt modelId="{DA6A2FFB-5F84-4494-BFE4-2EAC31255F06}" type="pres">
      <dgm:prSet presAssocID="{A555EE53-E3AC-42C0-8F6D-C2321191D6D9}" presName="hierRoot3" presStyleCnt="0"/>
      <dgm:spPr/>
    </dgm:pt>
    <dgm:pt modelId="{4C1C4C1F-3A14-49AE-A9D5-6AF6BE8A6668}" type="pres">
      <dgm:prSet presAssocID="{A555EE53-E3AC-42C0-8F6D-C2321191D6D9}" presName="composite3" presStyleCnt="0"/>
      <dgm:spPr/>
    </dgm:pt>
    <dgm:pt modelId="{38AEF40A-8E92-437F-9952-C3C1A7BAA900}" type="pres">
      <dgm:prSet presAssocID="{A555EE53-E3AC-42C0-8F6D-C2321191D6D9}" presName="background3" presStyleLbl="node3" presStyleIdx="0" presStyleCnt="3"/>
      <dgm:spPr/>
    </dgm:pt>
    <dgm:pt modelId="{6AA9E6C4-E08B-435B-AB32-44F5F5E48B60}" type="pres">
      <dgm:prSet presAssocID="{A555EE53-E3AC-42C0-8F6D-C2321191D6D9}" presName="text3" presStyleLbl="fgAcc3" presStyleIdx="2" presStyleCnt="5" custScaleX="162045" custLinFactX="-200000" custLinFactY="100000" custLinFactNeighborX="-256119" custLinFactNeighborY="164185">
        <dgm:presLayoutVars>
          <dgm:chPref val="3"/>
        </dgm:presLayoutVars>
      </dgm:prSet>
      <dgm:spPr/>
      <dgm:t>
        <a:bodyPr/>
        <a:lstStyle/>
        <a:p>
          <a:endParaRPr lang="en-US"/>
        </a:p>
      </dgm:t>
    </dgm:pt>
    <dgm:pt modelId="{F391819A-C3EE-462E-AC5D-77DF0D651C1E}" type="pres">
      <dgm:prSet presAssocID="{A555EE53-E3AC-42C0-8F6D-C2321191D6D9}" presName="hierChild4" presStyleCnt="0"/>
      <dgm:spPr/>
    </dgm:pt>
    <dgm:pt modelId="{F5EEAB4A-1089-480F-8D9F-C23C256D650C}" type="pres">
      <dgm:prSet presAssocID="{E14F91BF-67E3-4EEC-A4B2-19221AF7C294}" presName="Name17" presStyleLbl="parChTrans1D3" presStyleIdx="3" presStyleCnt="5"/>
      <dgm:spPr/>
      <dgm:t>
        <a:bodyPr/>
        <a:lstStyle/>
        <a:p>
          <a:endParaRPr lang="en-US"/>
        </a:p>
      </dgm:t>
    </dgm:pt>
    <dgm:pt modelId="{E36F2BA3-4F3C-4BAA-A6F5-D7ECA238879F}" type="pres">
      <dgm:prSet presAssocID="{F1F00F8C-B64C-4184-9ED7-8C43944C0680}" presName="hierRoot3" presStyleCnt="0"/>
      <dgm:spPr/>
    </dgm:pt>
    <dgm:pt modelId="{64E35FB3-6C1D-45D5-821E-6FB85BA102D4}" type="pres">
      <dgm:prSet presAssocID="{F1F00F8C-B64C-4184-9ED7-8C43944C0680}" presName="composite3" presStyleCnt="0"/>
      <dgm:spPr/>
    </dgm:pt>
    <dgm:pt modelId="{55F1ED28-53FD-41C3-A8F5-5C9EA9A4365B}" type="pres">
      <dgm:prSet presAssocID="{F1F00F8C-B64C-4184-9ED7-8C43944C0680}" presName="background3" presStyleLbl="node3" presStyleIdx="1" presStyleCnt="3"/>
      <dgm:spPr/>
    </dgm:pt>
    <dgm:pt modelId="{818F20C8-403D-4600-945A-029438E8F5C5}" type="pres">
      <dgm:prSet presAssocID="{F1F00F8C-B64C-4184-9ED7-8C43944C0680}" presName="text3" presStyleLbl="fgAcc3" presStyleIdx="3" presStyleCnt="5" custScaleX="212062" custLinFactY="100000" custLinFactNeighborX="10865" custLinFactNeighborY="164185">
        <dgm:presLayoutVars>
          <dgm:chPref val="3"/>
        </dgm:presLayoutVars>
      </dgm:prSet>
      <dgm:spPr/>
      <dgm:t>
        <a:bodyPr/>
        <a:lstStyle/>
        <a:p>
          <a:endParaRPr lang="en-US"/>
        </a:p>
      </dgm:t>
    </dgm:pt>
    <dgm:pt modelId="{4A16690A-A73B-4A08-A19D-7191ACC688EF}" type="pres">
      <dgm:prSet presAssocID="{F1F00F8C-B64C-4184-9ED7-8C43944C0680}" presName="hierChild4" presStyleCnt="0"/>
      <dgm:spPr/>
    </dgm:pt>
    <dgm:pt modelId="{22424E03-BCDA-4367-AD51-1157471E542E}" type="pres">
      <dgm:prSet presAssocID="{53401EE7-DB88-4D09-9B1B-ADAE15C49832}" presName="Name17" presStyleLbl="parChTrans1D3" presStyleIdx="4" presStyleCnt="5"/>
      <dgm:spPr/>
      <dgm:t>
        <a:bodyPr/>
        <a:lstStyle/>
        <a:p>
          <a:endParaRPr lang="en-US"/>
        </a:p>
      </dgm:t>
    </dgm:pt>
    <dgm:pt modelId="{DF244075-D86D-4743-82F0-473A45D58661}" type="pres">
      <dgm:prSet presAssocID="{7926BD0F-4931-407C-A1B1-A2630D33983B}" presName="hierRoot3" presStyleCnt="0"/>
      <dgm:spPr/>
    </dgm:pt>
    <dgm:pt modelId="{5CDE3C6C-2C01-4F38-8A7A-BBA1C4003E82}" type="pres">
      <dgm:prSet presAssocID="{7926BD0F-4931-407C-A1B1-A2630D33983B}" presName="composite3" presStyleCnt="0"/>
      <dgm:spPr/>
    </dgm:pt>
    <dgm:pt modelId="{1BD66C69-F0BC-434B-A146-559841C86793}" type="pres">
      <dgm:prSet presAssocID="{7926BD0F-4931-407C-A1B1-A2630D33983B}" presName="background3" presStyleLbl="node3" presStyleIdx="2" presStyleCnt="3"/>
      <dgm:spPr/>
    </dgm:pt>
    <dgm:pt modelId="{91DA0409-24A2-43A1-951A-11F0749A4204}" type="pres">
      <dgm:prSet presAssocID="{7926BD0F-4931-407C-A1B1-A2630D33983B}" presName="text3" presStyleLbl="fgAcc3" presStyleIdx="4" presStyleCnt="5" custScaleX="211923" custScaleY="220328" custLinFactX="-221551" custLinFactY="2865" custLinFactNeighborX="-300000" custLinFactNeighborY="100000">
        <dgm:presLayoutVars>
          <dgm:chPref val="3"/>
        </dgm:presLayoutVars>
      </dgm:prSet>
      <dgm:spPr/>
      <dgm:t>
        <a:bodyPr/>
        <a:lstStyle/>
        <a:p>
          <a:endParaRPr lang="en-US"/>
        </a:p>
      </dgm:t>
    </dgm:pt>
    <dgm:pt modelId="{9311D6B3-CA40-4B1B-95FA-892EDEB23F1E}" type="pres">
      <dgm:prSet presAssocID="{7926BD0F-4931-407C-A1B1-A2630D33983B}" presName="hierChild4" presStyleCnt="0"/>
      <dgm:spPr/>
    </dgm:pt>
  </dgm:ptLst>
  <dgm:cxnLst>
    <dgm:cxn modelId="{62D453C6-24FB-4D8B-A68B-E044A19D0B71}" srcId="{6A95FBC5-C678-42DD-BDF4-3952F204345B}" destId="{7926BD0F-4931-407C-A1B1-A2630D33983B}" srcOrd="4" destOrd="0" parTransId="{53401EE7-DB88-4D09-9B1B-ADAE15C49832}" sibTransId="{19AEC1BF-FD3B-4CF6-ABFF-0C51841BE3CE}"/>
    <dgm:cxn modelId="{7B073747-48DE-4B46-AD87-E9DE391727DA}" srcId="{A4C143B2-4659-4882-A2F5-D8B7219E8F57}" destId="{6A95FBC5-C678-42DD-BDF4-3952F204345B}" srcOrd="0" destOrd="0" parTransId="{9981934E-4A55-4E95-9D20-E2DDCA232818}" sibTransId="{0F38F6F8-8A44-406D-90B0-687085318983}"/>
    <dgm:cxn modelId="{A06F32F7-4E63-4D3E-8C73-8EEBB253298A}" srcId="{6A95FBC5-C678-42DD-BDF4-3952F204345B}" destId="{F1F00F8C-B64C-4184-9ED7-8C43944C0680}" srcOrd="3" destOrd="0" parTransId="{E14F91BF-67E3-4EEC-A4B2-19221AF7C294}" sibTransId="{EC32BDCD-BBF4-40AE-A62E-1F30C63C8163}"/>
    <dgm:cxn modelId="{759571CF-490D-4E6E-AECD-3D928B0DA27F}" srcId="{6A95FBC5-C678-42DD-BDF4-3952F204345B}" destId="{A555EE53-E3AC-42C0-8F6D-C2321191D6D9}" srcOrd="2" destOrd="0" parTransId="{F85C12F3-5D14-4AA8-8EF4-1753DFD3E882}" sibTransId="{FDFFB4FE-D8BC-4842-81FB-94FDBFD56081}"/>
    <dgm:cxn modelId="{9805B060-0F08-4F08-B13D-9CEA973F7DD5}" type="presOf" srcId="{EBA1A5BF-F679-4CB5-BA60-97DABA856E0C}" destId="{C0679AFB-815B-4DDD-9980-F1A3D50E19D3}" srcOrd="0" destOrd="0" presId="urn:microsoft.com/office/officeart/2005/8/layout/hierarchy1#1"/>
    <dgm:cxn modelId="{E6EB8BA7-7A24-4A0E-8DD3-395FBFB07110}" type="presOf" srcId="{9981934E-4A55-4E95-9D20-E2DDCA232818}" destId="{CF039418-838D-4582-B11D-2A65B5B24E51}" srcOrd="0" destOrd="0" presId="urn:microsoft.com/office/officeart/2005/8/layout/hierarchy1#1"/>
    <dgm:cxn modelId="{56F78098-09FB-4D3E-B09E-C6734B019D73}" srcId="{EBA1A5BF-F679-4CB5-BA60-97DABA856E0C}" destId="{A4C143B2-4659-4882-A2F5-D8B7219E8F57}" srcOrd="0" destOrd="0" parTransId="{CF2C0054-2B9E-44F7-95B9-C6CEF09C4518}" sibTransId="{EF04B510-3BE0-4832-9B20-2F27A93ABE67}"/>
    <dgm:cxn modelId="{EB21E825-4BD1-420C-99A7-07AACB3D1D03}" type="presOf" srcId="{042DC6ED-DD8C-4F2D-B765-31F554B3E3A9}" destId="{55593A4F-1847-4687-88FF-48F23E2B5AF2}" srcOrd="0" destOrd="0" presId="urn:microsoft.com/office/officeart/2005/8/layout/hierarchy1#1"/>
    <dgm:cxn modelId="{ED2D98CE-4C4F-4877-8AE7-4BC9627CD76B}" type="presOf" srcId="{A555EE53-E3AC-42C0-8F6D-C2321191D6D9}" destId="{6AA9E6C4-E08B-435B-AB32-44F5F5E48B60}" srcOrd="0" destOrd="0" presId="urn:microsoft.com/office/officeart/2005/8/layout/hierarchy1#1"/>
    <dgm:cxn modelId="{22A2D114-7B52-404F-82EC-0BBE9F01808F}" type="presOf" srcId="{53401EE7-DB88-4D09-9B1B-ADAE15C49832}" destId="{22424E03-BCDA-4367-AD51-1157471E542E}" srcOrd="0" destOrd="0" presId="urn:microsoft.com/office/officeart/2005/8/layout/hierarchy1#1"/>
    <dgm:cxn modelId="{C065E3D1-95DB-452A-94C9-221920185BC9}" type="presOf" srcId="{F1F00F8C-B64C-4184-9ED7-8C43944C0680}" destId="{818F20C8-403D-4600-945A-029438E8F5C5}" srcOrd="0" destOrd="0" presId="urn:microsoft.com/office/officeart/2005/8/layout/hierarchy1#1"/>
    <dgm:cxn modelId="{C999626D-3007-46BF-958B-3A9D7AE52ABF}" type="presOf" srcId="{1F7DB51D-806A-4D81-8EDD-83E38A1978E2}" destId="{67500943-ED9F-4313-A437-69FCD6EA0EE3}" srcOrd="0" destOrd="0" presId="urn:microsoft.com/office/officeart/2005/8/layout/hierarchy1#1"/>
    <dgm:cxn modelId="{8873A2B2-BF8E-4F69-A834-11B44D75E44C}" srcId="{6A95FBC5-C678-42DD-BDF4-3952F204345B}" destId="{1F7DB51D-806A-4D81-8EDD-83E38A1978E2}" srcOrd="1" destOrd="0" parTransId="{574FE6DE-96B7-42E8-A1C5-3202576F5E32}" sibTransId="{7198B483-774B-45E8-BEF8-8E9360F3965C}"/>
    <dgm:cxn modelId="{0D5DD502-1C6F-44E9-BF5D-ED523289800C}" type="presOf" srcId="{7926BD0F-4931-407C-A1B1-A2630D33983B}" destId="{91DA0409-24A2-43A1-951A-11F0749A4204}" srcOrd="0" destOrd="0" presId="urn:microsoft.com/office/officeart/2005/8/layout/hierarchy1#1"/>
    <dgm:cxn modelId="{4BA59F08-3BEA-47CC-8E42-74E8769A2043}" type="presOf" srcId="{EE063B13-083A-45B4-9B3C-0C5D191BC692}" destId="{663DC806-1223-45BD-AB27-3511D092A8C7}" srcOrd="0" destOrd="0" presId="urn:microsoft.com/office/officeart/2005/8/layout/hierarchy1#1"/>
    <dgm:cxn modelId="{057009AC-F9F6-4D66-B32E-9A8B2163EA48}" type="presOf" srcId="{E14F91BF-67E3-4EEC-A4B2-19221AF7C294}" destId="{F5EEAB4A-1089-480F-8D9F-C23C256D650C}" srcOrd="0" destOrd="0" presId="urn:microsoft.com/office/officeart/2005/8/layout/hierarchy1#1"/>
    <dgm:cxn modelId="{167DC1B8-23BD-430D-95D9-E05DB2754EAE}" type="presOf" srcId="{574FE6DE-96B7-42E8-A1C5-3202576F5E32}" destId="{18044DA5-8752-4EFA-8BEB-00017832195F}" srcOrd="0" destOrd="0" presId="urn:microsoft.com/office/officeart/2005/8/layout/hierarchy1#1"/>
    <dgm:cxn modelId="{D093EB63-7A44-4CAC-9647-C534E021703D}" srcId="{6A95FBC5-C678-42DD-BDF4-3952F204345B}" destId="{EE063B13-083A-45B4-9B3C-0C5D191BC692}" srcOrd="0" destOrd="0" parTransId="{042DC6ED-DD8C-4F2D-B765-31F554B3E3A9}" sibTransId="{1C4E6A2D-6A18-4D2F-BC8B-CF5AD64EE58E}"/>
    <dgm:cxn modelId="{70BFFA3F-2BC3-452B-B11C-0C171468E3D0}" type="presOf" srcId="{6A95FBC5-C678-42DD-BDF4-3952F204345B}" destId="{E5171D70-4503-4BA9-8D12-34B87E9693DB}" srcOrd="0" destOrd="0" presId="urn:microsoft.com/office/officeart/2005/8/layout/hierarchy1#1"/>
    <dgm:cxn modelId="{A7D9ECAA-5227-437E-B956-6333047D77EE}" type="presOf" srcId="{A4C143B2-4659-4882-A2F5-D8B7219E8F57}" destId="{641F4393-03B3-4B06-9B14-D8D594EE58F8}" srcOrd="0" destOrd="0" presId="urn:microsoft.com/office/officeart/2005/8/layout/hierarchy1#1"/>
    <dgm:cxn modelId="{7BBAB9B5-3878-4888-A521-13E1C181653D}" type="presOf" srcId="{F85C12F3-5D14-4AA8-8EF4-1753DFD3E882}" destId="{1803ECC3-CC3C-47B0-B32F-C1AD83C62D7F}" srcOrd="0" destOrd="0" presId="urn:microsoft.com/office/officeart/2005/8/layout/hierarchy1#1"/>
    <dgm:cxn modelId="{9CE9E14D-1ABC-438E-9849-83D37EA421D7}" type="presParOf" srcId="{C0679AFB-815B-4DDD-9980-F1A3D50E19D3}" destId="{16CEFA52-0404-41E0-8DAD-6C13C71FF177}" srcOrd="0" destOrd="0" presId="urn:microsoft.com/office/officeart/2005/8/layout/hierarchy1#1"/>
    <dgm:cxn modelId="{49852C3F-B0B5-4006-A373-216B579EA2E2}" type="presParOf" srcId="{16CEFA52-0404-41E0-8DAD-6C13C71FF177}" destId="{4CB70DA1-6455-4FB1-8308-1E6B2B874B5D}" srcOrd="0" destOrd="0" presId="urn:microsoft.com/office/officeart/2005/8/layout/hierarchy1#1"/>
    <dgm:cxn modelId="{62260F83-9EC3-463E-B976-F8736DFD3A5A}" type="presParOf" srcId="{4CB70DA1-6455-4FB1-8308-1E6B2B874B5D}" destId="{42868B93-E443-494F-9588-FE07C7EC9FD2}" srcOrd="0" destOrd="0" presId="urn:microsoft.com/office/officeart/2005/8/layout/hierarchy1#1"/>
    <dgm:cxn modelId="{75F44960-7D20-4D4B-8622-877CF53752F0}" type="presParOf" srcId="{4CB70DA1-6455-4FB1-8308-1E6B2B874B5D}" destId="{641F4393-03B3-4B06-9B14-D8D594EE58F8}" srcOrd="1" destOrd="0" presId="urn:microsoft.com/office/officeart/2005/8/layout/hierarchy1#1"/>
    <dgm:cxn modelId="{1F545094-2AB9-48BE-9A46-0CB5D58C5EC1}" type="presParOf" srcId="{16CEFA52-0404-41E0-8DAD-6C13C71FF177}" destId="{A3F55239-4CFA-4074-8597-C1FE20490C56}" srcOrd="1" destOrd="0" presId="urn:microsoft.com/office/officeart/2005/8/layout/hierarchy1#1"/>
    <dgm:cxn modelId="{E80E2496-1658-4DBD-8D4E-0CA94A4B7FFE}" type="presParOf" srcId="{A3F55239-4CFA-4074-8597-C1FE20490C56}" destId="{CF039418-838D-4582-B11D-2A65B5B24E51}" srcOrd="0" destOrd="0" presId="urn:microsoft.com/office/officeart/2005/8/layout/hierarchy1#1"/>
    <dgm:cxn modelId="{E9551EC3-F0F9-49ED-9BD0-2E3FE6753B00}" type="presParOf" srcId="{A3F55239-4CFA-4074-8597-C1FE20490C56}" destId="{CA9D39CC-052A-44C1-B071-3C38DEFCB402}" srcOrd="1" destOrd="0" presId="urn:microsoft.com/office/officeart/2005/8/layout/hierarchy1#1"/>
    <dgm:cxn modelId="{BBEF7ACC-A252-400D-AB88-1E19E4F79A86}" type="presParOf" srcId="{CA9D39CC-052A-44C1-B071-3C38DEFCB402}" destId="{5B6B7480-F038-4E5A-91E9-BFA788974DA4}" srcOrd="0" destOrd="0" presId="urn:microsoft.com/office/officeart/2005/8/layout/hierarchy1#1"/>
    <dgm:cxn modelId="{DCF0EBE3-6CD8-4718-8168-11870513B202}" type="presParOf" srcId="{5B6B7480-F038-4E5A-91E9-BFA788974DA4}" destId="{733FA681-4427-41B3-B7FC-F00743353AA9}" srcOrd="0" destOrd="0" presId="urn:microsoft.com/office/officeart/2005/8/layout/hierarchy1#1"/>
    <dgm:cxn modelId="{4BF2DF38-F3EF-4755-A331-004A906CCF82}" type="presParOf" srcId="{5B6B7480-F038-4E5A-91E9-BFA788974DA4}" destId="{E5171D70-4503-4BA9-8D12-34B87E9693DB}" srcOrd="1" destOrd="0" presId="urn:microsoft.com/office/officeart/2005/8/layout/hierarchy1#1"/>
    <dgm:cxn modelId="{94C64702-0685-405A-9C76-D5EB13288483}" type="presParOf" srcId="{CA9D39CC-052A-44C1-B071-3C38DEFCB402}" destId="{1F65711C-A5D8-474F-8AF9-28C01EB8BB10}" srcOrd="1" destOrd="0" presId="urn:microsoft.com/office/officeart/2005/8/layout/hierarchy1#1"/>
    <dgm:cxn modelId="{CF28BFF4-6D55-4D44-96F4-D1F5197BC557}" type="presParOf" srcId="{1F65711C-A5D8-474F-8AF9-28C01EB8BB10}" destId="{55593A4F-1847-4687-88FF-48F23E2B5AF2}" srcOrd="0" destOrd="0" presId="urn:microsoft.com/office/officeart/2005/8/layout/hierarchy1#1"/>
    <dgm:cxn modelId="{39B35ECC-F1F4-4693-BE4B-73D0ADA05563}" type="presParOf" srcId="{1F65711C-A5D8-474F-8AF9-28C01EB8BB10}" destId="{A82ABF34-A4F1-487F-92CA-49B41B767CEE}" srcOrd="1" destOrd="0" presId="urn:microsoft.com/office/officeart/2005/8/layout/hierarchy1#1"/>
    <dgm:cxn modelId="{161928A6-83CA-4761-B3C6-C4487AA8F993}" type="presParOf" srcId="{A82ABF34-A4F1-487F-92CA-49B41B767CEE}" destId="{B2AEB3B1-75AA-4A9A-8BDE-C5980D51C64A}" srcOrd="0" destOrd="0" presId="urn:microsoft.com/office/officeart/2005/8/layout/hierarchy1#1"/>
    <dgm:cxn modelId="{05ADD12E-8B8E-4DBB-B05D-FC539A1A0D40}" type="presParOf" srcId="{B2AEB3B1-75AA-4A9A-8BDE-C5980D51C64A}" destId="{9782A578-D11C-4598-B550-F92C230776B0}" srcOrd="0" destOrd="0" presId="urn:microsoft.com/office/officeart/2005/8/layout/hierarchy1#1"/>
    <dgm:cxn modelId="{58EF0B69-A2D9-4CC2-B3BD-3C3D9D407215}" type="presParOf" srcId="{B2AEB3B1-75AA-4A9A-8BDE-C5980D51C64A}" destId="{663DC806-1223-45BD-AB27-3511D092A8C7}" srcOrd="1" destOrd="0" presId="urn:microsoft.com/office/officeart/2005/8/layout/hierarchy1#1"/>
    <dgm:cxn modelId="{ABC57EDA-6BBA-4BE1-A2F4-5E45AEA98D90}" type="presParOf" srcId="{A82ABF34-A4F1-487F-92CA-49B41B767CEE}" destId="{5F7EE830-99E1-4BBB-AEC5-5061DB64BDF0}" srcOrd="1" destOrd="0" presId="urn:microsoft.com/office/officeart/2005/8/layout/hierarchy1#1"/>
    <dgm:cxn modelId="{F9E52A0C-2FCE-422B-BC9A-3C6FFCFCE8AC}" type="presParOf" srcId="{1F65711C-A5D8-474F-8AF9-28C01EB8BB10}" destId="{18044DA5-8752-4EFA-8BEB-00017832195F}" srcOrd="2" destOrd="0" presId="urn:microsoft.com/office/officeart/2005/8/layout/hierarchy1#1"/>
    <dgm:cxn modelId="{18C89C88-B282-4266-812F-E4876566C716}" type="presParOf" srcId="{1F65711C-A5D8-474F-8AF9-28C01EB8BB10}" destId="{A62B1E5E-1596-44FA-8F5C-193F74F7115E}" srcOrd="3" destOrd="0" presId="urn:microsoft.com/office/officeart/2005/8/layout/hierarchy1#1"/>
    <dgm:cxn modelId="{2AF6D099-5289-4706-9DCC-A688330BBAD9}" type="presParOf" srcId="{A62B1E5E-1596-44FA-8F5C-193F74F7115E}" destId="{EB834C19-82DA-4B8B-B2D5-D2F4A10B9636}" srcOrd="0" destOrd="0" presId="urn:microsoft.com/office/officeart/2005/8/layout/hierarchy1#1"/>
    <dgm:cxn modelId="{6BF3471D-9425-4C81-93F0-E7104C9BB54B}" type="presParOf" srcId="{EB834C19-82DA-4B8B-B2D5-D2F4A10B9636}" destId="{0E5A961C-6144-4920-9148-21144B04B520}" srcOrd="0" destOrd="0" presId="urn:microsoft.com/office/officeart/2005/8/layout/hierarchy1#1"/>
    <dgm:cxn modelId="{F0530FD6-EC23-47BF-AB2C-51297420DAC8}" type="presParOf" srcId="{EB834C19-82DA-4B8B-B2D5-D2F4A10B9636}" destId="{67500943-ED9F-4313-A437-69FCD6EA0EE3}" srcOrd="1" destOrd="0" presId="urn:microsoft.com/office/officeart/2005/8/layout/hierarchy1#1"/>
    <dgm:cxn modelId="{11662877-80C1-4E64-8F3B-497545359F2A}" type="presParOf" srcId="{A62B1E5E-1596-44FA-8F5C-193F74F7115E}" destId="{8D7A0BAA-CE8B-46A3-8E85-D7703BAE1BF5}" srcOrd="1" destOrd="0" presId="urn:microsoft.com/office/officeart/2005/8/layout/hierarchy1#1"/>
    <dgm:cxn modelId="{F610AF81-4180-4818-B5DC-95B898D83E05}" type="presParOf" srcId="{1F65711C-A5D8-474F-8AF9-28C01EB8BB10}" destId="{1803ECC3-CC3C-47B0-B32F-C1AD83C62D7F}" srcOrd="4" destOrd="0" presId="urn:microsoft.com/office/officeart/2005/8/layout/hierarchy1#1"/>
    <dgm:cxn modelId="{876C9AD2-BDF8-45C0-B9E0-BC99041A2D05}" type="presParOf" srcId="{1F65711C-A5D8-474F-8AF9-28C01EB8BB10}" destId="{DA6A2FFB-5F84-4494-BFE4-2EAC31255F06}" srcOrd="5" destOrd="0" presId="urn:microsoft.com/office/officeart/2005/8/layout/hierarchy1#1"/>
    <dgm:cxn modelId="{116877F8-34AB-4B7C-BBEF-3DD1C46DFBA3}" type="presParOf" srcId="{DA6A2FFB-5F84-4494-BFE4-2EAC31255F06}" destId="{4C1C4C1F-3A14-49AE-A9D5-6AF6BE8A6668}" srcOrd="0" destOrd="0" presId="urn:microsoft.com/office/officeart/2005/8/layout/hierarchy1#1"/>
    <dgm:cxn modelId="{DC149C49-A7AC-4344-90DF-6AE16D9946D7}" type="presParOf" srcId="{4C1C4C1F-3A14-49AE-A9D5-6AF6BE8A6668}" destId="{38AEF40A-8E92-437F-9952-C3C1A7BAA900}" srcOrd="0" destOrd="0" presId="urn:microsoft.com/office/officeart/2005/8/layout/hierarchy1#1"/>
    <dgm:cxn modelId="{D7E8D77E-5A47-4B04-A065-5CC9B65B8985}" type="presParOf" srcId="{4C1C4C1F-3A14-49AE-A9D5-6AF6BE8A6668}" destId="{6AA9E6C4-E08B-435B-AB32-44F5F5E48B60}" srcOrd="1" destOrd="0" presId="urn:microsoft.com/office/officeart/2005/8/layout/hierarchy1#1"/>
    <dgm:cxn modelId="{CFC4F052-7C03-4B87-8CA5-AE33D07A2D4C}" type="presParOf" srcId="{DA6A2FFB-5F84-4494-BFE4-2EAC31255F06}" destId="{F391819A-C3EE-462E-AC5D-77DF0D651C1E}" srcOrd="1" destOrd="0" presId="urn:microsoft.com/office/officeart/2005/8/layout/hierarchy1#1"/>
    <dgm:cxn modelId="{C1EECEFF-E6D7-4E9E-B934-128F5CB4994B}" type="presParOf" srcId="{1F65711C-A5D8-474F-8AF9-28C01EB8BB10}" destId="{F5EEAB4A-1089-480F-8D9F-C23C256D650C}" srcOrd="6" destOrd="0" presId="urn:microsoft.com/office/officeart/2005/8/layout/hierarchy1#1"/>
    <dgm:cxn modelId="{998A22CE-27DF-4B78-9835-FA031D9B293E}" type="presParOf" srcId="{1F65711C-A5D8-474F-8AF9-28C01EB8BB10}" destId="{E36F2BA3-4F3C-4BAA-A6F5-D7ECA238879F}" srcOrd="7" destOrd="0" presId="urn:microsoft.com/office/officeart/2005/8/layout/hierarchy1#1"/>
    <dgm:cxn modelId="{3EAD52FE-AED7-435C-B47F-03DEFD1F625B}" type="presParOf" srcId="{E36F2BA3-4F3C-4BAA-A6F5-D7ECA238879F}" destId="{64E35FB3-6C1D-45D5-821E-6FB85BA102D4}" srcOrd="0" destOrd="0" presId="urn:microsoft.com/office/officeart/2005/8/layout/hierarchy1#1"/>
    <dgm:cxn modelId="{339C072C-D411-4D9E-B83C-215B4FA9AB1A}" type="presParOf" srcId="{64E35FB3-6C1D-45D5-821E-6FB85BA102D4}" destId="{55F1ED28-53FD-41C3-A8F5-5C9EA9A4365B}" srcOrd="0" destOrd="0" presId="urn:microsoft.com/office/officeart/2005/8/layout/hierarchy1#1"/>
    <dgm:cxn modelId="{C90D7669-E50D-4D5D-8EA8-A09D0F69F387}" type="presParOf" srcId="{64E35FB3-6C1D-45D5-821E-6FB85BA102D4}" destId="{818F20C8-403D-4600-945A-029438E8F5C5}" srcOrd="1" destOrd="0" presId="urn:microsoft.com/office/officeart/2005/8/layout/hierarchy1#1"/>
    <dgm:cxn modelId="{35CC4539-6A5A-461B-8B38-A00C1160C19A}" type="presParOf" srcId="{E36F2BA3-4F3C-4BAA-A6F5-D7ECA238879F}" destId="{4A16690A-A73B-4A08-A19D-7191ACC688EF}" srcOrd="1" destOrd="0" presId="urn:microsoft.com/office/officeart/2005/8/layout/hierarchy1#1"/>
    <dgm:cxn modelId="{902F9C9F-AFC4-4C7D-AAB2-509B068D77A8}" type="presParOf" srcId="{1F65711C-A5D8-474F-8AF9-28C01EB8BB10}" destId="{22424E03-BCDA-4367-AD51-1157471E542E}" srcOrd="8" destOrd="0" presId="urn:microsoft.com/office/officeart/2005/8/layout/hierarchy1#1"/>
    <dgm:cxn modelId="{A0A319DA-D82E-45B2-B786-478A84E23565}" type="presParOf" srcId="{1F65711C-A5D8-474F-8AF9-28C01EB8BB10}" destId="{DF244075-D86D-4743-82F0-473A45D58661}" srcOrd="9" destOrd="0" presId="urn:microsoft.com/office/officeart/2005/8/layout/hierarchy1#1"/>
    <dgm:cxn modelId="{A1D70350-010B-49E8-BDF4-A73A2E1839F3}" type="presParOf" srcId="{DF244075-D86D-4743-82F0-473A45D58661}" destId="{5CDE3C6C-2C01-4F38-8A7A-BBA1C4003E82}" srcOrd="0" destOrd="0" presId="urn:microsoft.com/office/officeart/2005/8/layout/hierarchy1#1"/>
    <dgm:cxn modelId="{1A391FAD-DEBE-488A-9BF3-A3CE8462C7B0}" type="presParOf" srcId="{5CDE3C6C-2C01-4F38-8A7A-BBA1C4003E82}" destId="{1BD66C69-F0BC-434B-A146-559841C86793}" srcOrd="0" destOrd="0" presId="urn:microsoft.com/office/officeart/2005/8/layout/hierarchy1#1"/>
    <dgm:cxn modelId="{A99BFBB5-7A93-44EA-A3BA-9CD3126C95FC}" type="presParOf" srcId="{5CDE3C6C-2C01-4F38-8A7A-BBA1C4003E82}" destId="{91DA0409-24A2-43A1-951A-11F0749A4204}" srcOrd="1" destOrd="0" presId="urn:microsoft.com/office/officeart/2005/8/layout/hierarchy1#1"/>
    <dgm:cxn modelId="{9B5FB1E7-3985-40D1-A238-030BF6F8B463}" type="presParOf" srcId="{DF244075-D86D-4743-82F0-473A45D58661}" destId="{9311D6B3-CA40-4B1B-95FA-892EDEB23F1E}"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24E03-BCDA-4367-AD51-1157471E542E}">
      <dsp:nvSpPr>
        <dsp:cNvPr id="0" name=""/>
        <dsp:cNvSpPr/>
      </dsp:nvSpPr>
      <dsp:spPr>
        <a:xfrm>
          <a:off x="5031135" y="2326717"/>
          <a:ext cx="278481" cy="1231801"/>
        </a:xfrm>
        <a:custGeom>
          <a:avLst/>
          <a:gdLst/>
          <a:ahLst/>
          <a:cxnLst/>
          <a:rect l="0" t="0" r="0" b="0"/>
          <a:pathLst>
            <a:path>
              <a:moveTo>
                <a:pt x="0" y="0"/>
              </a:moveTo>
              <a:lnTo>
                <a:pt x="0" y="1160719"/>
              </a:lnTo>
              <a:lnTo>
                <a:pt x="278481" y="1160719"/>
              </a:lnTo>
              <a:lnTo>
                <a:pt x="278481" y="12318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EAB4A-1089-480F-8D9F-C23C256D650C}">
      <dsp:nvSpPr>
        <dsp:cNvPr id="0" name=""/>
        <dsp:cNvSpPr/>
      </dsp:nvSpPr>
      <dsp:spPr>
        <a:xfrm>
          <a:off x="5031135" y="2326717"/>
          <a:ext cx="2566597" cy="2017815"/>
        </a:xfrm>
        <a:custGeom>
          <a:avLst/>
          <a:gdLst/>
          <a:ahLst/>
          <a:cxnLst/>
          <a:rect l="0" t="0" r="0" b="0"/>
          <a:pathLst>
            <a:path>
              <a:moveTo>
                <a:pt x="0" y="0"/>
              </a:moveTo>
              <a:lnTo>
                <a:pt x="0" y="1946733"/>
              </a:lnTo>
              <a:lnTo>
                <a:pt x="2566597" y="1946733"/>
              </a:lnTo>
              <a:lnTo>
                <a:pt x="2566597" y="20178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3ECC3-CC3C-47B0-B32F-C1AD83C62D7F}">
      <dsp:nvSpPr>
        <dsp:cNvPr id="0" name=""/>
        <dsp:cNvSpPr/>
      </dsp:nvSpPr>
      <dsp:spPr>
        <a:xfrm>
          <a:off x="2408753" y="2326717"/>
          <a:ext cx="2622382" cy="2017815"/>
        </a:xfrm>
        <a:custGeom>
          <a:avLst/>
          <a:gdLst/>
          <a:ahLst/>
          <a:cxnLst/>
          <a:rect l="0" t="0" r="0" b="0"/>
          <a:pathLst>
            <a:path>
              <a:moveTo>
                <a:pt x="2622382" y="0"/>
              </a:moveTo>
              <a:lnTo>
                <a:pt x="2622382" y="1946733"/>
              </a:lnTo>
              <a:lnTo>
                <a:pt x="0" y="1946733"/>
              </a:lnTo>
              <a:lnTo>
                <a:pt x="0" y="20178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44DA5-8752-4EFA-8BEB-00017832195F}">
      <dsp:nvSpPr>
        <dsp:cNvPr id="0" name=""/>
        <dsp:cNvSpPr/>
      </dsp:nvSpPr>
      <dsp:spPr>
        <a:xfrm>
          <a:off x="5031135" y="2326717"/>
          <a:ext cx="2217216" cy="384400"/>
        </a:xfrm>
        <a:custGeom>
          <a:avLst/>
          <a:gdLst/>
          <a:ahLst/>
          <a:cxnLst/>
          <a:rect l="0" t="0" r="0" b="0"/>
          <a:pathLst>
            <a:path>
              <a:moveTo>
                <a:pt x="0" y="0"/>
              </a:moveTo>
              <a:lnTo>
                <a:pt x="0" y="313317"/>
              </a:lnTo>
              <a:lnTo>
                <a:pt x="2217216" y="313317"/>
              </a:lnTo>
              <a:lnTo>
                <a:pt x="2217216" y="3844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93A4F-1847-4687-88FF-48F23E2B5AF2}">
      <dsp:nvSpPr>
        <dsp:cNvPr id="0" name=""/>
        <dsp:cNvSpPr/>
      </dsp:nvSpPr>
      <dsp:spPr>
        <a:xfrm>
          <a:off x="1459907" y="2326717"/>
          <a:ext cx="3571228" cy="382114"/>
        </a:xfrm>
        <a:custGeom>
          <a:avLst/>
          <a:gdLst/>
          <a:ahLst/>
          <a:cxnLst/>
          <a:rect l="0" t="0" r="0" b="0"/>
          <a:pathLst>
            <a:path>
              <a:moveTo>
                <a:pt x="3571228" y="0"/>
              </a:moveTo>
              <a:lnTo>
                <a:pt x="3571228" y="311032"/>
              </a:lnTo>
              <a:lnTo>
                <a:pt x="0" y="311032"/>
              </a:lnTo>
              <a:lnTo>
                <a:pt x="0" y="3821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039418-838D-4582-B11D-2A65B5B24E51}">
      <dsp:nvSpPr>
        <dsp:cNvPr id="0" name=""/>
        <dsp:cNvSpPr/>
      </dsp:nvSpPr>
      <dsp:spPr>
        <a:xfrm>
          <a:off x="4984848" y="760269"/>
          <a:ext cx="91440" cy="641043"/>
        </a:xfrm>
        <a:custGeom>
          <a:avLst/>
          <a:gdLst/>
          <a:ahLst/>
          <a:cxnLst/>
          <a:rect l="0" t="0" r="0" b="0"/>
          <a:pathLst>
            <a:path>
              <a:moveTo>
                <a:pt x="45720" y="0"/>
              </a:moveTo>
              <a:lnTo>
                <a:pt x="45720" y="569961"/>
              </a:lnTo>
              <a:lnTo>
                <a:pt x="46287" y="569961"/>
              </a:lnTo>
              <a:lnTo>
                <a:pt x="46287" y="641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68B93-E443-494F-9588-FE07C7EC9FD2}">
      <dsp:nvSpPr>
        <dsp:cNvPr id="0" name=""/>
        <dsp:cNvSpPr/>
      </dsp:nvSpPr>
      <dsp:spPr>
        <a:xfrm>
          <a:off x="3813859" y="273030"/>
          <a:ext cx="2433418" cy="487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F4393-03B3-4B06-9B14-D8D594EE58F8}">
      <dsp:nvSpPr>
        <dsp:cNvPr id="0" name=""/>
        <dsp:cNvSpPr/>
      </dsp:nvSpPr>
      <dsp:spPr>
        <a:xfrm>
          <a:off x="3899115" y="354024"/>
          <a:ext cx="2433418" cy="48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Bell MT" panose="02020503060305020303" pitchFamily="18" charset="0"/>
            </a:rPr>
            <a:t>General Assembly</a:t>
          </a:r>
          <a:endParaRPr lang="en-US" sz="2200" kern="1200" dirty="0">
            <a:latin typeface="Bell MT" panose="02020503060305020303" pitchFamily="18" charset="0"/>
          </a:endParaRPr>
        </a:p>
      </dsp:txBody>
      <dsp:txXfrm>
        <a:off x="3913386" y="368295"/>
        <a:ext cx="2404876" cy="458697"/>
      </dsp:txXfrm>
    </dsp:sp>
    <dsp:sp modelId="{733FA681-4427-41B3-B7FC-F00743353AA9}">
      <dsp:nvSpPr>
        <dsp:cNvPr id="0" name=""/>
        <dsp:cNvSpPr/>
      </dsp:nvSpPr>
      <dsp:spPr>
        <a:xfrm>
          <a:off x="3793011" y="1401313"/>
          <a:ext cx="2476249" cy="925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71D70-4503-4BA9-8D12-34B87E9693DB}">
      <dsp:nvSpPr>
        <dsp:cNvPr id="0" name=""/>
        <dsp:cNvSpPr/>
      </dsp:nvSpPr>
      <dsp:spPr>
        <a:xfrm>
          <a:off x="3878267" y="1482306"/>
          <a:ext cx="2476249" cy="925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Bell MT" panose="02020503060305020303" pitchFamily="18" charset="0"/>
            </a:rPr>
            <a:t>Executive Committee</a:t>
          </a:r>
          <a:endParaRPr lang="en-US" sz="2200" kern="1200" dirty="0">
            <a:latin typeface="Bell MT" panose="02020503060305020303" pitchFamily="18" charset="0"/>
          </a:endParaRPr>
        </a:p>
      </dsp:txBody>
      <dsp:txXfrm>
        <a:off x="3905371" y="1509410"/>
        <a:ext cx="2422041" cy="871195"/>
      </dsp:txXfrm>
    </dsp:sp>
    <dsp:sp modelId="{9782A578-D11C-4598-B550-F92C230776B0}">
      <dsp:nvSpPr>
        <dsp:cNvPr id="0" name=""/>
        <dsp:cNvSpPr/>
      </dsp:nvSpPr>
      <dsp:spPr>
        <a:xfrm>
          <a:off x="368418" y="2708832"/>
          <a:ext cx="2182977" cy="496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DC806-1223-45BD-AB27-3511D092A8C7}">
      <dsp:nvSpPr>
        <dsp:cNvPr id="0" name=""/>
        <dsp:cNvSpPr/>
      </dsp:nvSpPr>
      <dsp:spPr>
        <a:xfrm>
          <a:off x="453675" y="2789825"/>
          <a:ext cx="2182977" cy="4967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Bell MT" panose="02020503060305020303" pitchFamily="18" charset="0"/>
            </a:rPr>
            <a:t>IA and M &amp; E</a:t>
          </a:r>
          <a:endParaRPr lang="en-US" sz="2200" kern="1200" dirty="0">
            <a:latin typeface="Bell MT" panose="02020503060305020303" pitchFamily="18" charset="0"/>
          </a:endParaRPr>
        </a:p>
      </dsp:txBody>
      <dsp:txXfrm>
        <a:off x="468223" y="2804373"/>
        <a:ext cx="2153881" cy="467610"/>
      </dsp:txXfrm>
    </dsp:sp>
    <dsp:sp modelId="{0E5A961C-6144-4920-9148-21144B04B520}">
      <dsp:nvSpPr>
        <dsp:cNvPr id="0" name=""/>
        <dsp:cNvSpPr/>
      </dsp:nvSpPr>
      <dsp:spPr>
        <a:xfrm>
          <a:off x="5867401" y="2711117"/>
          <a:ext cx="2761901" cy="6163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00943-ED9F-4313-A437-69FCD6EA0EE3}">
      <dsp:nvSpPr>
        <dsp:cNvPr id="0" name=""/>
        <dsp:cNvSpPr/>
      </dsp:nvSpPr>
      <dsp:spPr>
        <a:xfrm>
          <a:off x="5952657" y="2792110"/>
          <a:ext cx="2761901" cy="6163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Bell MT" panose="02020503060305020303" pitchFamily="18" charset="0"/>
            </a:rPr>
            <a:t>Advisory Committee</a:t>
          </a:r>
          <a:endParaRPr lang="en-US" sz="2200" kern="1200" dirty="0">
            <a:latin typeface="Bell MT" panose="02020503060305020303" pitchFamily="18" charset="0"/>
          </a:endParaRPr>
        </a:p>
      </dsp:txBody>
      <dsp:txXfrm>
        <a:off x="5970710" y="2810163"/>
        <a:ext cx="2725795" cy="580280"/>
      </dsp:txXfrm>
    </dsp:sp>
    <dsp:sp modelId="{38AEF40A-8E92-437F-9952-C3C1A7BAA900}">
      <dsp:nvSpPr>
        <dsp:cNvPr id="0" name=""/>
        <dsp:cNvSpPr/>
      </dsp:nvSpPr>
      <dsp:spPr>
        <a:xfrm>
          <a:off x="1787063" y="4344532"/>
          <a:ext cx="1243380" cy="487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A9E6C4-E08B-435B-AB32-44F5F5E48B60}">
      <dsp:nvSpPr>
        <dsp:cNvPr id="0" name=""/>
        <dsp:cNvSpPr/>
      </dsp:nvSpPr>
      <dsp:spPr>
        <a:xfrm>
          <a:off x="1872319" y="4425526"/>
          <a:ext cx="1243380" cy="48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Bell MT" panose="02020503060305020303" pitchFamily="18" charset="0"/>
            </a:rPr>
            <a:t>Finance</a:t>
          </a:r>
          <a:endParaRPr lang="en-US" sz="2200" kern="1200" dirty="0">
            <a:latin typeface="Bell MT" panose="02020503060305020303" pitchFamily="18" charset="0"/>
          </a:endParaRPr>
        </a:p>
      </dsp:txBody>
      <dsp:txXfrm>
        <a:off x="1886590" y="4439797"/>
        <a:ext cx="1214838" cy="458697"/>
      </dsp:txXfrm>
    </dsp:sp>
    <dsp:sp modelId="{55F1ED28-53FD-41C3-A8F5-5C9EA9A4365B}">
      <dsp:nvSpPr>
        <dsp:cNvPr id="0" name=""/>
        <dsp:cNvSpPr/>
      </dsp:nvSpPr>
      <dsp:spPr>
        <a:xfrm>
          <a:off x="6784151" y="4344532"/>
          <a:ext cx="1627163" cy="487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F20C8-403D-4600-945A-029438E8F5C5}">
      <dsp:nvSpPr>
        <dsp:cNvPr id="0" name=""/>
        <dsp:cNvSpPr/>
      </dsp:nvSpPr>
      <dsp:spPr>
        <a:xfrm>
          <a:off x="6869407" y="4425526"/>
          <a:ext cx="1627163" cy="48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Bell MT" panose="02020503060305020303" pitchFamily="18" charset="0"/>
            </a:rPr>
            <a:t>Program</a:t>
          </a:r>
          <a:endParaRPr lang="en-US" sz="2200" kern="1200" dirty="0">
            <a:latin typeface="Bell MT" panose="02020503060305020303" pitchFamily="18" charset="0"/>
          </a:endParaRPr>
        </a:p>
      </dsp:txBody>
      <dsp:txXfrm>
        <a:off x="6883678" y="4439797"/>
        <a:ext cx="1598621" cy="458697"/>
      </dsp:txXfrm>
    </dsp:sp>
    <dsp:sp modelId="{1BD66C69-F0BC-434B-A146-559841C86793}">
      <dsp:nvSpPr>
        <dsp:cNvPr id="0" name=""/>
        <dsp:cNvSpPr/>
      </dsp:nvSpPr>
      <dsp:spPr>
        <a:xfrm>
          <a:off x="4496568" y="3558518"/>
          <a:ext cx="1626097" cy="1073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A0409-24A2-43A1-951A-11F0749A4204}">
      <dsp:nvSpPr>
        <dsp:cNvPr id="0" name=""/>
        <dsp:cNvSpPr/>
      </dsp:nvSpPr>
      <dsp:spPr>
        <a:xfrm>
          <a:off x="4581825" y="3639512"/>
          <a:ext cx="1626097" cy="10735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Bell MT" panose="02020503060305020303" pitchFamily="18" charset="0"/>
            </a:rPr>
            <a:t>Secretariat</a:t>
          </a:r>
          <a:endParaRPr lang="en-US" sz="2200" kern="1200" dirty="0">
            <a:latin typeface="Bell MT" panose="02020503060305020303" pitchFamily="18" charset="0"/>
          </a:endParaRPr>
        </a:p>
      </dsp:txBody>
      <dsp:txXfrm>
        <a:off x="4613267" y="3670954"/>
        <a:ext cx="1563213" cy="10106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lvl1pPr>
          </a:lstStyle>
          <a:p>
            <a:pPr>
              <a:defRPr/>
            </a:pPr>
            <a:fld id="{65C1AB0B-A58C-4B9C-8185-F1A96BEBC4B7}" type="datetimeFigureOut">
              <a:rPr lang="en-US" altLang="en-US"/>
              <a:t>9/23/2021</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defRPr sz="120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a:defRPr/>
            </a:pPr>
            <a:fld id="{61D29344-0592-4597-A471-E6C4477ACBB9}"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dirty="0" smtClean="0">
              <a:latin typeface="Arial" panose="020B060402020202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225" indent="-301625">
              <a:defRPr>
                <a:solidFill>
                  <a:schemeClr val="tx1"/>
                </a:solidFill>
                <a:latin typeface="Calibri" panose="020F0502020204030204" pitchFamily="34" charset="0"/>
                <a:cs typeface="Arial" panose="020B0604020202020204" pitchFamily="34" charset="0"/>
              </a:defRPr>
            </a:lvl2pPr>
            <a:lvl3pPr marL="1206500" indent="-241300">
              <a:defRPr>
                <a:solidFill>
                  <a:schemeClr val="tx1"/>
                </a:solidFill>
                <a:latin typeface="Calibri" panose="020F0502020204030204" pitchFamily="34" charset="0"/>
                <a:cs typeface="Arial" panose="020B0604020202020204" pitchFamily="34" charset="0"/>
              </a:defRPr>
            </a:lvl3pPr>
            <a:lvl4pPr marL="1691005" indent="-241300">
              <a:defRPr>
                <a:solidFill>
                  <a:schemeClr val="tx1"/>
                </a:solidFill>
                <a:latin typeface="Calibri" panose="020F0502020204030204" pitchFamily="34" charset="0"/>
                <a:cs typeface="Arial" panose="020B0604020202020204" pitchFamily="34" charset="0"/>
              </a:defRPr>
            </a:lvl4pPr>
            <a:lvl5pPr marL="2173605" indent="-241300">
              <a:defRPr>
                <a:solidFill>
                  <a:schemeClr val="tx1"/>
                </a:solidFill>
                <a:latin typeface="Calibri" panose="020F0502020204030204" pitchFamily="34" charset="0"/>
                <a:cs typeface="Arial" panose="020B0604020202020204" pitchFamily="34" charset="0"/>
              </a:defRPr>
            </a:lvl5pPr>
            <a:lvl6pPr marL="2630805" indent="-2413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8005" indent="-2413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45205" indent="-2413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02405" indent="-2413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91E553-CC53-410B-BBE3-9B8355979CCE}" type="slidenum">
              <a:rPr lang="en-US" altLang="en-US" smtClean="0">
                <a:latin typeface="Arial" panose="020B0604020202020204" pitchFamily="34" charset="0"/>
              </a:rPr>
              <a:t>1</a:t>
            </a:fld>
            <a:endParaRPr lang="en-US" altLang="en-US"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ln>
        </p:spPr>
      </p:sp>
      <p:sp>
        <p:nvSpPr>
          <p:cNvPr id="45059"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6BCDC04-2174-456B-ACF3-6FA4C67DD2AE}" type="slidenum">
              <a:rPr lang="en-US" smtClean="0"/>
              <a:t>7</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2122A7E-E5D3-47FF-82BB-D984639233ED}" type="slidenum">
              <a:rPr lang="en-US" smtClean="0"/>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22A7E-E5D3-47FF-82BB-D984639233ED}"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2">
                  <a:lumMod val="50000"/>
                </a:schemeClr>
              </a:solidFill>
            </a:endParaRPr>
          </a:p>
        </p:txBody>
      </p:sp>
      <p:sp>
        <p:nvSpPr>
          <p:cNvPr id="4" name="Slide Number Placeholder 3"/>
          <p:cNvSpPr>
            <a:spLocks noGrp="1"/>
          </p:cNvSpPr>
          <p:nvPr>
            <p:ph type="sldNum" sz="quarter" idx="10"/>
          </p:nvPr>
        </p:nvSpPr>
        <p:spPr/>
        <p:txBody>
          <a:bodyPr/>
          <a:lstStyle/>
          <a:p>
            <a:fld id="{02122A7E-E5D3-47FF-82BB-D984639233ED}"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effectLst/>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219200"/>
            <a:ext cx="10972800" cy="4803522"/>
          </a:xfrm>
        </p:spPr>
        <p:txBody>
          <a:bodyPr/>
          <a:lstStyle>
            <a:lvl1pPr>
              <a:defRPr sz="3000">
                <a:latin typeface="Bell MT" panose="02020503060305020303" pitchFamily="18" charset="0"/>
              </a:defRPr>
            </a:lvl1pPr>
            <a:lvl2pPr>
              <a:defRPr sz="2400">
                <a:latin typeface="Bell MT" panose="02020503060305020303" pitchFamily="18" charset="0"/>
              </a:defRPr>
            </a:lvl2pPr>
            <a:lvl3pPr>
              <a:defRPr sz="2000">
                <a:latin typeface="Bell MT" panose="02020503060305020303" pitchFamily="18" charset="0"/>
              </a:defRPr>
            </a:lvl3pPr>
            <a:lvl4pPr>
              <a:defRPr sz="1800">
                <a:latin typeface="Bell MT" panose="02020503060305020303" pitchFamily="18" charset="0"/>
              </a:defRPr>
            </a:lvl4pPr>
            <a:lvl5pPr>
              <a:defRPr sz="1800">
                <a:latin typeface="Bell MT" panose="020205030603050203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C88DCF4-423B-4DD3-AEE7-7C4B2095132F}" type="datetimeFigureOut">
              <a:rPr lang="en-US" altLang="en-US"/>
              <a:t>9/23/2021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EFF6031-DFF3-44CB-8186-7A2A28789719}" type="slidenum">
              <a:rPr lang="en-US" altLang="en-US"/>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2557DF-C09A-40BD-B599-387A394216FA}" type="datetimeFigureOut">
              <a:rPr lang="en-US" altLang="en-US"/>
              <a:t>9/23/2021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3F3E51A-16B8-4C33-95B4-0727FDFE4BED}"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D29D80-01D6-4620-8B0A-6E937882988E}" type="datetimeFigureOut">
              <a:rPr lang="en-US" altLang="en-US"/>
              <a:t>9/23/2021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9EC3D60-721D-4707-842A-F1E9BF30BB7F}"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5A4816-98C5-4437-81ED-2AA346420AA8}" type="datetimeFigureOut">
              <a:rPr lang="en-US" altLang="en-US"/>
              <a:t>9/23/2021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8D1AF85-E774-4C93-8E3E-49A1483DC574}"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2E1987-22E4-408F-B73E-064814086544}" type="datetimeFigureOut">
              <a:rPr lang="en-US" altLang="en-US"/>
              <a:t>9/23/2021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4BD9613-D329-4FD6-955D-24F1E91AD86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8BD279-6573-4467-8947-B0EB64B4B8DC}" type="datetimeFigureOut">
              <a:rPr lang="en-US" altLang="en-US"/>
              <a:t>9/23/2021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4CFE4A1C-5E0D-487E-9CC3-D56F77968E21}"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076217-5E94-45CB-939A-7A80937DF5B2}" type="datetimeFigureOut">
              <a:rPr lang="en-US" altLang="en-US"/>
              <a:t>9/23/2021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66D7A950-6D5C-4C6D-BEC8-E07CAC373DB8}"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CAC754-9341-41AD-9AB6-CBA064CFB820}" type="datetimeFigureOut">
              <a:rPr lang="en-US" altLang="en-US"/>
              <a:t>9/23/2021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7B113206-07D3-4CA3-B02E-BE5CB6A7CDF2}"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AA8DFB-D85B-4ED3-9944-C755C8206DFE}" type="datetimeFigureOut">
              <a:rPr lang="en-US" altLang="en-US"/>
              <a:t>9/23/2021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3588444-6EA5-4681-AE01-F7F47CB9150C}"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91A8B0-1292-4668-A19E-F14945DA349F}" type="datetimeFigureOut">
              <a:rPr lang="en-US" altLang="en-US"/>
              <a:t>9/23/2021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3DDBB04-1287-4216-859A-F8AA8ED9E747}"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4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476210" y="195569"/>
            <a:ext cx="9877590" cy="730767"/>
          </a:xfrm>
          <a:prstGeom prst="rect">
            <a:avLst/>
          </a:prstGeom>
          <a:noFill/>
          <a:ln w="9525">
            <a:noFill/>
            <a:miter lim="800000"/>
          </a:ln>
        </p:spPr>
        <p:txBody>
          <a:bodyPr vert="horz" wrap="square" lIns="91440" tIns="45720" rIns="91440" bIns="45720" numCol="1" anchor="ctr" anchorCtr="0" compatLnSpc="1"/>
          <a:lstStyle/>
          <a:p>
            <a:pPr lvl="0"/>
            <a:endParaRPr lang="en-US" altLang="en-US" dirty="0" smtClean="0"/>
          </a:p>
        </p:txBody>
      </p:sp>
      <p:sp>
        <p:nvSpPr>
          <p:cNvPr id="2051" name="Text Placeholder 2"/>
          <p:cNvSpPr>
            <a:spLocks noGrp="1"/>
          </p:cNvSpPr>
          <p:nvPr>
            <p:ph type="body" idx="1"/>
          </p:nvPr>
        </p:nvSpPr>
        <p:spPr bwMode="auto">
          <a:xfrm>
            <a:off x="609600" y="1473568"/>
            <a:ext cx="10972800" cy="4549154"/>
          </a:xfrm>
          <a:prstGeom prst="rect">
            <a:avLst/>
          </a:prstGeom>
          <a:noFill/>
          <a:ln w="9525">
            <a:noFill/>
            <a:miter lim="800000"/>
          </a:ln>
        </p:spPr>
        <p:txBody>
          <a:bodyPr vert="horz" wrap="square" lIns="91440" tIns="45720" rIns="91440" bIns="45720" numCol="1" anchor="t" anchorCtr="0" compatLnSpc="1"/>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pitchFamily="34" charset="0"/>
              </a:defRPr>
            </a:lvl1pPr>
          </a:lstStyle>
          <a:p>
            <a:pPr>
              <a:defRPr/>
            </a:pPr>
            <a:fld id="{310EFA3B-656D-446B-89EA-99F900A4E141}" type="datetimeFigureOut">
              <a:rPr lang="en-US" altLang="en-US"/>
              <a:t>9/23/2021</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pitchFamily="34" charset="0"/>
              </a:defRPr>
            </a:lvl1pPr>
          </a:lstStyle>
          <a:p>
            <a:pPr>
              <a:defRPr/>
            </a:pPr>
            <a:endParaRPr lang="en-US"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a:defRPr/>
            </a:pPr>
            <a:fld id="{3783CF97-B57B-4EA6-A7D9-B0EF306CB90E}" type="slidenum">
              <a:rPr lang="en-US" altLang="en-US"/>
              <a:t>‹#›</a:t>
            </a:fld>
            <a:endParaRPr lang="en-US" altLang="en-US"/>
          </a:p>
        </p:txBody>
      </p:sp>
      <p:pic>
        <p:nvPicPr>
          <p:cNvPr id="2056" name="Picture 6" descr="logo1.jpg"/>
          <p:cNvPicPr>
            <a:picLocks noChangeAspect="1"/>
          </p:cNvPicPr>
          <p:nvPr/>
        </p:nvPicPr>
        <p:blipFill>
          <a:blip r:embed="rId13" cstate="print"/>
          <a:srcRect/>
          <a:stretch>
            <a:fillRect/>
          </a:stretch>
        </p:blipFill>
        <p:spPr bwMode="auto">
          <a:xfrm>
            <a:off x="203200" y="86606"/>
            <a:ext cx="1273011" cy="599194"/>
          </a:xfrm>
          <a:prstGeom prst="rect">
            <a:avLst/>
          </a:prstGeom>
          <a:noFill/>
          <a:ln w="9525">
            <a:noFill/>
            <a:miter lim="800000"/>
            <a:headEnd/>
            <a:tailEnd/>
          </a:ln>
        </p:spPr>
      </p:pic>
      <p:pic>
        <p:nvPicPr>
          <p:cNvPr id="11" name="Picture 4" descr="Nepal's Flag000"/>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353800" y="-16606"/>
            <a:ext cx="701345" cy="79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51389" y="0"/>
            <a:ext cx="12243389" cy="7019925"/>
            <a:chOff x="-574295" y="-188875"/>
            <a:chExt cx="9743232" cy="7020551"/>
          </a:xfrm>
        </p:grpSpPr>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23669"/>
              <a:ext cx="9702337" cy="610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C:\Users\Ganesh\Desktop\rukum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8875"/>
              <a:ext cx="9695411" cy="45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descr="C:\Users\Ganesh\Desktop\guerrilla-trail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362199"/>
              <a:ext cx="9677400" cy="271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Nepal's Flag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25932" y="-29095"/>
              <a:ext cx="762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1"/>
            <p:cNvSpPr>
              <a:spLocks noChangeArrowheads="1"/>
            </p:cNvSpPr>
            <p:nvPr/>
          </p:nvSpPr>
          <p:spPr bwMode="auto">
            <a:xfrm>
              <a:off x="-574295" y="2109905"/>
              <a:ext cx="8732103" cy="104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
                <a:spcBef>
                  <a:spcPts val="1200"/>
                </a:spcBef>
                <a:buFont typeface="Arial" panose="020B0604020202020204" pitchFamily="34" charset="0"/>
                <a:buChar char="•"/>
                <a:defRPr sz="2800">
                  <a:solidFill>
                    <a:schemeClr val="tx1"/>
                  </a:solidFill>
                  <a:latin typeface="Preeti" pitchFamily="2" charset="0"/>
                </a:defRPr>
              </a:lvl1pPr>
              <a:lvl2pPr marL="742950" indent="-285750">
                <a:spcBef>
                  <a:spcPts val="1200"/>
                </a:spcBef>
                <a:buFont typeface="Arial" panose="020B0604020202020204" pitchFamily="34" charset="0"/>
                <a:buChar char="•"/>
                <a:defRPr sz="2400">
                  <a:solidFill>
                    <a:schemeClr val="tx1"/>
                  </a:solidFill>
                  <a:latin typeface="Preeti" pitchFamily="2" charset="0"/>
                </a:defRPr>
              </a:lvl2pPr>
              <a:lvl3pPr marL="1143000" indent="-228600">
                <a:spcBef>
                  <a:spcPts val="1200"/>
                </a:spcBef>
                <a:buFont typeface="Arial" panose="020B0604020202020204" pitchFamily="34" charset="0"/>
                <a:buChar char="•"/>
                <a:defRPr sz="2000">
                  <a:solidFill>
                    <a:schemeClr val="tx1"/>
                  </a:solidFill>
                  <a:latin typeface="Preeti" pitchFamily="2" charset="0"/>
                </a:defRPr>
              </a:lvl3pPr>
              <a:lvl4pPr marL="1600200" indent="-228600">
                <a:spcBef>
                  <a:spcPts val="1200"/>
                </a:spcBef>
                <a:buFont typeface="Arial" panose="020B0604020202020204" pitchFamily="34" charset="0"/>
                <a:buChar char="•"/>
                <a:defRPr sz="2000">
                  <a:solidFill>
                    <a:schemeClr val="tx1"/>
                  </a:solidFill>
                  <a:latin typeface="Preeti" pitchFamily="2" charset="0"/>
                </a:defRPr>
              </a:lvl4pPr>
              <a:lvl5pPr marL="2057400" indent="-228600">
                <a:spcBef>
                  <a:spcPts val="1200"/>
                </a:spcBef>
                <a:buFont typeface="Arial" panose="020B0604020202020204" pitchFamily="34" charset="0"/>
                <a:buChar char="•"/>
                <a:defRPr sz="2000">
                  <a:solidFill>
                    <a:schemeClr val="tx1"/>
                  </a:solidFill>
                  <a:latin typeface="Preeti" pitchFamily="2" charset="0"/>
                </a:defRPr>
              </a:lvl5pPr>
              <a:lvl6pPr marL="2514600" indent="-228600" eaLnBrk="0" fontAlgn="base" hangingPunct="0">
                <a:spcBef>
                  <a:spcPts val="1200"/>
                </a:spcBef>
                <a:spcAft>
                  <a:spcPct val="0"/>
                </a:spcAft>
                <a:buFont typeface="Arial" panose="020B0604020202020204" pitchFamily="34" charset="0"/>
                <a:buChar char="•"/>
                <a:defRPr sz="2000">
                  <a:solidFill>
                    <a:schemeClr val="tx1"/>
                  </a:solidFill>
                  <a:latin typeface="Preeti" pitchFamily="2" charset="0"/>
                </a:defRPr>
              </a:lvl6pPr>
              <a:lvl7pPr marL="2971800" indent="-228600" eaLnBrk="0" fontAlgn="base" hangingPunct="0">
                <a:spcBef>
                  <a:spcPts val="1200"/>
                </a:spcBef>
                <a:spcAft>
                  <a:spcPct val="0"/>
                </a:spcAft>
                <a:buFont typeface="Arial" panose="020B0604020202020204" pitchFamily="34" charset="0"/>
                <a:buChar char="•"/>
                <a:defRPr sz="2000">
                  <a:solidFill>
                    <a:schemeClr val="tx1"/>
                  </a:solidFill>
                  <a:latin typeface="Preeti" pitchFamily="2" charset="0"/>
                </a:defRPr>
              </a:lvl7pPr>
              <a:lvl8pPr marL="3429000" indent="-228600" eaLnBrk="0" fontAlgn="base" hangingPunct="0">
                <a:spcBef>
                  <a:spcPts val="1200"/>
                </a:spcBef>
                <a:spcAft>
                  <a:spcPct val="0"/>
                </a:spcAft>
                <a:buFont typeface="Arial" panose="020B0604020202020204" pitchFamily="34" charset="0"/>
                <a:buChar char="•"/>
                <a:defRPr sz="2000">
                  <a:solidFill>
                    <a:schemeClr val="tx1"/>
                  </a:solidFill>
                  <a:latin typeface="Preeti" pitchFamily="2" charset="0"/>
                </a:defRPr>
              </a:lvl8pPr>
              <a:lvl9pPr marL="3886200" indent="-228600" eaLnBrk="0" fontAlgn="base" hangingPunct="0">
                <a:spcBef>
                  <a:spcPts val="1200"/>
                </a:spcBef>
                <a:spcAft>
                  <a:spcPct val="0"/>
                </a:spcAft>
                <a:buFont typeface="Arial" panose="020B0604020202020204" pitchFamily="34" charset="0"/>
                <a:buChar char="•"/>
                <a:defRPr sz="2000">
                  <a:solidFill>
                    <a:schemeClr val="tx1"/>
                  </a:solidFill>
                  <a:latin typeface="Preeti" pitchFamily="2" charset="0"/>
                </a:defRPr>
              </a:lvl9pPr>
            </a:lstStyle>
            <a:p>
              <a:pPr eaLnBrk="1" hangingPunct="1">
                <a:spcBef>
                  <a:spcPct val="0"/>
                </a:spcBef>
                <a:buFontTx/>
                <a:buNone/>
              </a:pPr>
              <a:r>
                <a:rPr lang="en-US" altLang="en-US" sz="6000" b="1" dirty="0" smtClean="0">
                  <a:solidFill>
                    <a:srgbClr val="FF0000"/>
                  </a:solidFill>
                  <a:latin typeface="Arial Black" panose="020B0A04020102020204" pitchFamily="34" charset="0"/>
                  <a:cs typeface="Angsana New" pitchFamily="18" charset="-34"/>
                </a:rPr>
                <a:t>Good Morning</a:t>
              </a:r>
              <a:endParaRPr lang="en-US" altLang="en-US" sz="6000" b="1" dirty="0">
                <a:solidFill>
                  <a:srgbClr val="FF0000"/>
                </a:solidFill>
                <a:latin typeface="Arial Black" panose="020B0A04020102020204" pitchFamily="34" charset="0"/>
                <a:cs typeface="Angsana New" pitchFamily="18" charset="-34"/>
              </a:endParaRPr>
            </a:p>
          </p:txBody>
        </p:sp>
      </p:gr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11887200" cy="3733800"/>
          </a:xfrm>
        </p:spPr>
        <p:txBody>
          <a:bodyPr>
            <a:noAutofit/>
          </a:bodyPr>
          <a:lstStyle/>
          <a:p>
            <a:pPr>
              <a:spcBef>
                <a:spcPts val="600"/>
              </a:spcBef>
            </a:pPr>
            <a:r>
              <a:rPr lang="en-US" sz="2400" dirty="0" smtClean="0">
                <a:solidFill>
                  <a:schemeClr val="accent6">
                    <a:lumMod val="50000"/>
                  </a:schemeClr>
                </a:solidFill>
                <a:latin typeface="Book Antiqua" panose="02040602050305030304" pitchFamily="18" charset="0"/>
              </a:rPr>
              <a:t>Organizing meetings amongst Stakeholder Group and National Platform for DRR (NPDRR)</a:t>
            </a:r>
          </a:p>
          <a:p>
            <a:pPr>
              <a:spcBef>
                <a:spcPts val="600"/>
              </a:spcBef>
            </a:pPr>
            <a:r>
              <a:rPr lang="en-US" sz="2400" dirty="0" smtClean="0">
                <a:solidFill>
                  <a:schemeClr val="tx1">
                    <a:lumMod val="95000"/>
                    <a:lumOff val="5000"/>
                  </a:schemeClr>
                </a:solidFill>
                <a:latin typeface="Book Antiqua" panose="02040602050305030304" pitchFamily="18" charset="0"/>
              </a:rPr>
              <a:t>Bridging  between </a:t>
            </a:r>
            <a:r>
              <a:rPr lang="en-US" sz="2400" dirty="0" err="1" smtClean="0">
                <a:solidFill>
                  <a:schemeClr val="tx1">
                    <a:lumMod val="95000"/>
                    <a:lumOff val="5000"/>
                  </a:schemeClr>
                </a:solidFill>
                <a:latin typeface="Book Antiqua" panose="02040602050305030304" pitchFamily="18" charset="0"/>
              </a:rPr>
              <a:t>GoN</a:t>
            </a:r>
            <a:r>
              <a:rPr lang="en-US" sz="2400" dirty="0" smtClean="0">
                <a:solidFill>
                  <a:schemeClr val="tx1">
                    <a:lumMod val="95000"/>
                    <a:lumOff val="5000"/>
                  </a:schemeClr>
                </a:solidFill>
                <a:latin typeface="Book Antiqua" panose="02040602050305030304" pitchFamily="18" charset="0"/>
              </a:rPr>
              <a:t> and civic society/humanitarian agencies</a:t>
            </a:r>
          </a:p>
          <a:p>
            <a:pPr>
              <a:spcBef>
                <a:spcPts val="600"/>
              </a:spcBef>
            </a:pPr>
            <a:r>
              <a:rPr lang="en-US" sz="2400" dirty="0" smtClean="0">
                <a:solidFill>
                  <a:schemeClr val="tx1">
                    <a:lumMod val="95000"/>
                    <a:lumOff val="5000"/>
                  </a:schemeClr>
                </a:solidFill>
                <a:latin typeface="Book Antiqua" panose="02040602050305030304" pitchFamily="18" charset="0"/>
              </a:rPr>
              <a:t>Partnership with local, national, regional and global Networks on Humanitarian Support and DRR for Quality </a:t>
            </a:r>
            <a:r>
              <a:rPr lang="en-US" sz="2400" dirty="0">
                <a:solidFill>
                  <a:schemeClr val="tx1">
                    <a:lumMod val="95000"/>
                    <a:lumOff val="5000"/>
                  </a:schemeClr>
                </a:solidFill>
                <a:latin typeface="Book Antiqua" panose="02040602050305030304" pitchFamily="18" charset="0"/>
              </a:rPr>
              <a:t>and </a:t>
            </a:r>
            <a:r>
              <a:rPr lang="en-US" sz="2400" dirty="0" smtClean="0">
                <a:solidFill>
                  <a:schemeClr val="tx1">
                    <a:lumMod val="95000"/>
                    <a:lumOff val="5000"/>
                  </a:schemeClr>
                </a:solidFill>
                <a:latin typeface="Book Antiqua" panose="02040602050305030304" pitchFamily="18" charset="0"/>
              </a:rPr>
              <a:t>Accountability</a:t>
            </a:r>
          </a:p>
          <a:p>
            <a:pPr>
              <a:spcBef>
                <a:spcPts val="600"/>
              </a:spcBef>
            </a:pPr>
            <a:r>
              <a:rPr lang="en-US" sz="2400" dirty="0" smtClean="0">
                <a:solidFill>
                  <a:schemeClr val="tx1">
                    <a:lumMod val="95000"/>
                    <a:lumOff val="5000"/>
                  </a:schemeClr>
                </a:solidFill>
                <a:latin typeface="Book Antiqua" panose="02040602050305030304" pitchFamily="18" charset="0"/>
              </a:rPr>
              <a:t>Coordinates  with stakeholders for the representation of Nepal in Asia Pacific Ministerial Conference on DRR and Global Platform for DRR</a:t>
            </a:r>
          </a:p>
          <a:p>
            <a:pPr>
              <a:spcBef>
                <a:spcPts val="600"/>
              </a:spcBef>
            </a:pPr>
            <a:r>
              <a:rPr lang="en-US" sz="2400" dirty="0" smtClean="0">
                <a:solidFill>
                  <a:schemeClr val="accent6">
                    <a:lumMod val="50000"/>
                  </a:schemeClr>
                </a:solidFill>
                <a:latin typeface="Book Antiqua" panose="02040602050305030304" pitchFamily="18" charset="0"/>
              </a:rPr>
              <a:t>Regional networking- “South Asia Together for Humanitarian Imperative”</a:t>
            </a:r>
            <a:endParaRPr lang="en-US" sz="2400" dirty="0">
              <a:solidFill>
                <a:schemeClr val="accent6">
                  <a:lumMod val="50000"/>
                </a:schemeClr>
              </a:solidFill>
              <a:latin typeface="Book Antiqua" panose="02040602050305030304" pitchFamily="18" charset="0"/>
            </a:endParaRPr>
          </a:p>
        </p:txBody>
      </p:sp>
      <p:sp>
        <p:nvSpPr>
          <p:cNvPr id="7" name="Title 1"/>
          <p:cNvSpPr txBox="1"/>
          <p:nvPr/>
        </p:nvSpPr>
        <p:spPr bwMode="auto">
          <a:xfrm>
            <a:off x="1676400" y="76200"/>
            <a:ext cx="9753600" cy="8382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200" b="1" kern="1200">
                <a:solidFill>
                  <a:schemeClr val="tx2"/>
                </a:solidFill>
                <a:effectLst/>
                <a:latin typeface="Arial Black" panose="020B0A04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spcBef>
                <a:spcPts val="600"/>
              </a:spcBef>
            </a:pPr>
            <a:r>
              <a:rPr lang="en-US" dirty="0" smtClean="0">
                <a:latin typeface="Book Antiqua" panose="02040602050305030304" pitchFamily="18" charset="0"/>
              </a:rPr>
              <a:t>Focus area and actions-3</a:t>
            </a:r>
          </a:p>
          <a:p>
            <a:pPr>
              <a:spcBef>
                <a:spcPts val="600"/>
              </a:spcBef>
            </a:pPr>
            <a:r>
              <a:rPr lang="en-US" dirty="0" smtClean="0">
                <a:solidFill>
                  <a:srgbClr val="FF0000"/>
                </a:solidFill>
                <a:latin typeface="Book Antiqua" panose="02040602050305030304" pitchFamily="18" charset="0"/>
              </a:rPr>
              <a:t>Coordination and Networking</a:t>
            </a:r>
            <a:endParaRPr lang="en-US" dirty="0">
              <a:latin typeface="Book Antiqua" panose="020406020503050303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271" t="17310" r="7895"/>
          <a:stretch>
            <a:fillRect/>
          </a:stretch>
        </p:blipFill>
        <p:spPr>
          <a:xfrm>
            <a:off x="8686800" y="4677822"/>
            <a:ext cx="3330382" cy="216413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631" t="14807" r="4605" b="25862"/>
          <a:stretch>
            <a:fillRect/>
          </a:stretch>
        </p:blipFill>
        <p:spPr>
          <a:xfrm>
            <a:off x="0" y="4749907"/>
            <a:ext cx="7010400" cy="210809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90600"/>
            <a:ext cx="6629400" cy="5755422"/>
          </a:xfrm>
          <a:prstGeom prst="rect">
            <a:avLst/>
          </a:prstGeom>
          <a:noFill/>
        </p:spPr>
        <p:txBody>
          <a:bodyPr wrap="square" rtlCol="0">
            <a:spAutoFit/>
          </a:bodyPr>
          <a:lstStyle/>
          <a:p>
            <a:pPr marL="465455" indent="-401955">
              <a:spcBef>
                <a:spcPts val="1800"/>
              </a:spcBef>
              <a:buFont typeface="Arial" panose="020B0604020202020204" pitchFamily="34" charset="0"/>
              <a:buChar char="•"/>
              <a:tabLst>
                <a:tab pos="401320" algn="l"/>
              </a:tabLst>
            </a:pPr>
            <a:r>
              <a:rPr lang="en-US" sz="2200" dirty="0" smtClean="0">
                <a:latin typeface="Book Antiqua" panose="02040602050305030304" pitchFamily="18" charset="0"/>
              </a:rPr>
              <a:t>Discussion, orientation and advocacy for  the need of comprehensive </a:t>
            </a:r>
            <a:r>
              <a:rPr lang="en-US" sz="2200" b="1" dirty="0" smtClean="0">
                <a:latin typeface="Book Antiqua" panose="02040602050305030304" pitchFamily="18" charset="0"/>
              </a:rPr>
              <a:t>Disaster Legislative framework with parliamentary committee</a:t>
            </a:r>
          </a:p>
          <a:p>
            <a:pPr marL="465455" indent="-401955">
              <a:spcBef>
                <a:spcPts val="1800"/>
              </a:spcBef>
              <a:buFont typeface="Arial" panose="020B0604020202020204" pitchFamily="34" charset="0"/>
              <a:buChar char="•"/>
              <a:tabLst>
                <a:tab pos="401320" algn="l"/>
              </a:tabLst>
            </a:pPr>
            <a:r>
              <a:rPr lang="en-US" sz="2200" b="1" dirty="0" smtClean="0">
                <a:solidFill>
                  <a:schemeClr val="accent6">
                    <a:lumMod val="50000"/>
                  </a:schemeClr>
                </a:solidFill>
                <a:latin typeface="Book Antiqua" panose="02040602050305030304" pitchFamily="18" charset="0"/>
              </a:rPr>
              <a:t>Technical support to develop DRR Policy and National Strategic Action Plan 2018-2030</a:t>
            </a:r>
          </a:p>
          <a:p>
            <a:pPr marL="465455" indent="-401955">
              <a:spcBef>
                <a:spcPts val="1800"/>
              </a:spcBef>
              <a:buFont typeface="Arial" panose="020B0604020202020204" pitchFamily="34" charset="0"/>
              <a:buChar char="•"/>
              <a:tabLst>
                <a:tab pos="401320" algn="l"/>
              </a:tabLst>
            </a:pPr>
            <a:r>
              <a:rPr lang="en-US" sz="2200" b="1" dirty="0" smtClean="0">
                <a:latin typeface="Book Antiqua" panose="02040602050305030304" pitchFamily="18" charset="0"/>
              </a:rPr>
              <a:t>Supported </a:t>
            </a:r>
            <a:r>
              <a:rPr lang="en-US" sz="2200" b="1" dirty="0" err="1" smtClean="0">
                <a:latin typeface="Book Antiqua" panose="02040602050305030304" pitchFamily="18" charset="0"/>
              </a:rPr>
              <a:t>GoN</a:t>
            </a:r>
            <a:r>
              <a:rPr lang="en-US" sz="2200" b="1" dirty="0" smtClean="0">
                <a:latin typeface="Book Antiqua" panose="02040602050305030304" pitchFamily="18" charset="0"/>
              </a:rPr>
              <a:t> to develop Disaster Preparedness and Response plan with Cluster Approach</a:t>
            </a:r>
          </a:p>
          <a:p>
            <a:pPr marL="465455" indent="-401955">
              <a:spcBef>
                <a:spcPts val="1800"/>
              </a:spcBef>
              <a:buFont typeface="Arial" panose="020B0604020202020204" pitchFamily="34" charset="0"/>
              <a:buChar char="•"/>
              <a:tabLst>
                <a:tab pos="401320" algn="l"/>
              </a:tabLst>
            </a:pPr>
            <a:r>
              <a:rPr lang="en-US" sz="2200" dirty="0" smtClean="0">
                <a:solidFill>
                  <a:schemeClr val="accent6">
                    <a:lumMod val="50000"/>
                  </a:schemeClr>
                </a:solidFill>
                <a:latin typeface="Book Antiqua" panose="02040602050305030304" pitchFamily="18" charset="0"/>
              </a:rPr>
              <a:t>Organization </a:t>
            </a:r>
            <a:r>
              <a:rPr lang="en-US" sz="2200" dirty="0">
                <a:solidFill>
                  <a:schemeClr val="accent6">
                    <a:lumMod val="50000"/>
                  </a:schemeClr>
                </a:solidFill>
                <a:latin typeface="Book Antiqua" panose="02040602050305030304" pitchFamily="18" charset="0"/>
              </a:rPr>
              <a:t>of dialogue meetings advocating Sendai Framework of </a:t>
            </a:r>
            <a:r>
              <a:rPr lang="en-US" sz="2200" dirty="0" smtClean="0">
                <a:solidFill>
                  <a:schemeClr val="accent6">
                    <a:lumMod val="50000"/>
                  </a:schemeClr>
                </a:solidFill>
                <a:latin typeface="Book Antiqua" panose="02040602050305030304" pitchFamily="18" charset="0"/>
              </a:rPr>
              <a:t>Action and other key issues around DRR/CCA, Risk Sensitive Land Use Plan</a:t>
            </a:r>
          </a:p>
          <a:p>
            <a:pPr marL="465455" indent="-401955">
              <a:spcBef>
                <a:spcPts val="1800"/>
              </a:spcBef>
              <a:buFont typeface="Arial" panose="020B0604020202020204" pitchFamily="34" charset="0"/>
              <a:buChar char="•"/>
              <a:tabLst>
                <a:tab pos="401320" algn="l"/>
              </a:tabLst>
            </a:pPr>
            <a:r>
              <a:rPr lang="en-US" sz="2200" dirty="0">
                <a:latin typeface="Book Antiqua" panose="02040602050305030304" pitchFamily="18" charset="0"/>
              </a:rPr>
              <a:t>Provide Feedback in DRR&amp;M section of periodic </a:t>
            </a:r>
            <a:r>
              <a:rPr lang="en-US" sz="2200" dirty="0" smtClean="0">
                <a:latin typeface="Book Antiqua" panose="02040602050305030304" pitchFamily="18" charset="0"/>
              </a:rPr>
              <a:t>plan and Media Partnership</a:t>
            </a:r>
            <a:endParaRPr lang="en-US" sz="2200" dirty="0">
              <a:latin typeface="Book Antiqua" panose="02040602050305030304" pitchFamily="18" charset="0"/>
            </a:endParaRPr>
          </a:p>
        </p:txBody>
      </p:sp>
      <p:sp>
        <p:nvSpPr>
          <p:cNvPr id="7" name="Title 1"/>
          <p:cNvSpPr txBox="1"/>
          <p:nvPr/>
        </p:nvSpPr>
        <p:spPr bwMode="auto">
          <a:xfrm>
            <a:off x="1676400" y="76200"/>
            <a:ext cx="9753600" cy="9906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200" b="1" kern="1200">
                <a:solidFill>
                  <a:schemeClr val="tx2"/>
                </a:solidFill>
                <a:effectLst/>
                <a:latin typeface="Arial Black" panose="020B0A04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spcBef>
                <a:spcPts val="1200"/>
              </a:spcBef>
            </a:pPr>
            <a:r>
              <a:rPr lang="en-US" dirty="0" smtClean="0"/>
              <a:t>Focus area and actions-4</a:t>
            </a:r>
            <a:br>
              <a:rPr lang="en-US" dirty="0" smtClean="0"/>
            </a:br>
            <a:r>
              <a:rPr lang="en-US" sz="2800" dirty="0" smtClean="0">
                <a:solidFill>
                  <a:srgbClr val="FF0000"/>
                </a:solidFill>
              </a:rPr>
              <a:t>Policy Advocacy</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6140"/>
          <a:stretch>
            <a:fillRect/>
          </a:stretch>
        </p:blipFill>
        <p:spPr>
          <a:xfrm>
            <a:off x="7317205" y="1066800"/>
            <a:ext cx="4838700" cy="270514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056" t="7777" r="5536" b="22222"/>
          <a:stretch>
            <a:fillRect/>
          </a:stretch>
        </p:blipFill>
        <p:spPr>
          <a:xfrm>
            <a:off x="6697763" y="3962400"/>
            <a:ext cx="5423505" cy="2895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1"/>
            <a:ext cx="10363200" cy="990600"/>
          </a:xfrm>
        </p:spPr>
        <p:txBody>
          <a:bodyPr/>
          <a:lstStyle/>
          <a:p>
            <a:r>
              <a:rPr lang="en-US" sz="3200" dirty="0" smtClean="0">
                <a:solidFill>
                  <a:schemeClr val="tx2">
                    <a:lumMod val="75000"/>
                  </a:schemeClr>
                </a:solidFill>
                <a:effectLst/>
                <a:latin typeface="Book Antiqua" panose="02040602050305030304" pitchFamily="18" charset="0"/>
              </a:rPr>
              <a:t>Lessons Learned</a:t>
            </a:r>
            <a:endParaRPr lang="en-US" sz="3200" dirty="0">
              <a:solidFill>
                <a:schemeClr val="tx2">
                  <a:lumMod val="75000"/>
                </a:schemeClr>
              </a:solidFill>
              <a:effectLst/>
              <a:latin typeface="Book Antiqua" panose="02040602050305030304" pitchFamily="18" charset="0"/>
            </a:endParaRPr>
          </a:p>
        </p:txBody>
      </p:sp>
      <p:sp>
        <p:nvSpPr>
          <p:cNvPr id="3" name="Subtitle 2"/>
          <p:cNvSpPr>
            <a:spLocks noGrp="1"/>
          </p:cNvSpPr>
          <p:nvPr>
            <p:ph type="subTitle" idx="1"/>
          </p:nvPr>
        </p:nvSpPr>
        <p:spPr>
          <a:xfrm>
            <a:off x="990600" y="1524000"/>
            <a:ext cx="10439400" cy="4114800"/>
          </a:xfrm>
        </p:spPr>
        <p:txBody>
          <a:bodyPr/>
          <a:lstStyle/>
          <a:p>
            <a:pPr marL="457200" indent="-457200" algn="just">
              <a:buFont typeface="Arial" panose="020B0604020202020204" pitchFamily="34" charset="0"/>
              <a:buChar char="•"/>
            </a:pPr>
            <a:r>
              <a:rPr lang="en-US" dirty="0" smtClean="0">
                <a:solidFill>
                  <a:schemeClr val="tx1"/>
                </a:solidFill>
                <a:latin typeface="Book Antiqua" panose="02040602050305030304" pitchFamily="18" charset="0"/>
              </a:rPr>
              <a:t>Working as a bridge between Government and Non Government agencies has helped in better coordination and bringing wider stakeholders in single forum</a:t>
            </a:r>
          </a:p>
          <a:p>
            <a:pPr marL="457200" indent="-457200" algn="just">
              <a:buFont typeface="Arial" panose="020B0604020202020204" pitchFamily="34" charset="0"/>
              <a:buChar char="•"/>
            </a:pPr>
            <a:r>
              <a:rPr lang="en-US" dirty="0" smtClean="0">
                <a:solidFill>
                  <a:schemeClr val="accent6">
                    <a:lumMod val="50000"/>
                  </a:schemeClr>
                </a:solidFill>
                <a:latin typeface="Book Antiqua" panose="02040602050305030304" pitchFamily="18" charset="0"/>
              </a:rPr>
              <a:t>Providing feedback and CSO’s perspective in draft legal documents has helped to include wider stakeholder’s perspective in DRR&amp;M</a:t>
            </a:r>
          </a:p>
          <a:p>
            <a:pPr marL="457200" indent="-457200" algn="just">
              <a:buFont typeface="Arial" panose="020B0604020202020204" pitchFamily="34" charset="0"/>
              <a:buChar char="•"/>
            </a:pPr>
            <a:r>
              <a:rPr lang="en-US" dirty="0" smtClean="0">
                <a:solidFill>
                  <a:schemeClr val="tx1"/>
                </a:solidFill>
                <a:latin typeface="Book Antiqua" panose="02040602050305030304" pitchFamily="18" charset="0"/>
              </a:rPr>
              <a:t>Publication and sharing of IEC materials in different accessibility format has supported in inclusive knowledge management</a:t>
            </a:r>
          </a:p>
          <a:p>
            <a:pPr marL="457200" indent="-457200" algn="just">
              <a:buFont typeface="Arial" panose="020B0604020202020204" pitchFamily="34" charset="0"/>
              <a:buChar char="•"/>
            </a:pPr>
            <a:r>
              <a:rPr lang="en-US" dirty="0" smtClean="0">
                <a:solidFill>
                  <a:schemeClr val="accent6">
                    <a:lumMod val="50000"/>
                  </a:schemeClr>
                </a:solidFill>
                <a:latin typeface="Book Antiqua" panose="02040602050305030304" pitchFamily="18" charset="0"/>
              </a:rPr>
              <a:t>Interaction programs with Members of Parliament and other Stakeholders has supported in the cause of Policy Advocacy</a:t>
            </a:r>
          </a:p>
          <a:p>
            <a:pPr marL="457200" indent="-457200" algn="just">
              <a:buFont typeface="Arial" panose="020B0604020202020204" pitchFamily="34" charset="0"/>
              <a:buChar char="•"/>
            </a:pPr>
            <a:endParaRPr lang="en-US" dirty="0" smtClean="0">
              <a:solidFill>
                <a:schemeClr val="accent2"/>
              </a:solidFill>
              <a:latin typeface="Book Antiqua" panose="02040602050305030304" pitchFamily="18" charset="0"/>
            </a:endParaRPr>
          </a:p>
          <a:p>
            <a:pPr marL="457200" indent="-457200" algn="just">
              <a:buFont typeface="Arial" panose="020B0604020202020204" pitchFamily="34" charset="0"/>
              <a:buChar char="•"/>
            </a:pPr>
            <a:endParaRPr lang="en-US" dirty="0" smtClean="0">
              <a:solidFill>
                <a:schemeClr val="accent2"/>
              </a:solidFill>
              <a:latin typeface="Book Antiqua" panose="02040602050305030304" pitchFamily="18" charset="0"/>
            </a:endParaRPr>
          </a:p>
          <a:p>
            <a:pPr marL="457200" indent="-457200" algn="just">
              <a:buFont typeface="Arial" panose="020B0604020202020204" pitchFamily="34" charset="0"/>
              <a:buChar char="•"/>
            </a:pPr>
            <a:endParaRPr lang="en-US" dirty="0">
              <a:solidFill>
                <a:schemeClr val="tx1"/>
              </a:solidFill>
              <a:latin typeface="Book Antiqua" panose="0204060205030503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1"/>
            <a:ext cx="10363200" cy="990600"/>
          </a:xfrm>
        </p:spPr>
        <p:txBody>
          <a:bodyPr/>
          <a:lstStyle/>
          <a:p>
            <a:r>
              <a:rPr lang="en-US" sz="3200" dirty="0">
                <a:effectLst/>
                <a:latin typeface="Book Antiqua" panose="02040602050305030304" pitchFamily="18" charset="0"/>
              </a:rPr>
              <a:t>Key issues and </a:t>
            </a:r>
            <a:r>
              <a:rPr lang="en-US" sz="3200" dirty="0" smtClean="0">
                <a:effectLst/>
                <a:latin typeface="Book Antiqua" panose="02040602050305030304" pitchFamily="18" charset="0"/>
              </a:rPr>
              <a:t>Challenges</a:t>
            </a:r>
            <a:endParaRPr lang="en-US" sz="3200" dirty="0">
              <a:effectLst/>
              <a:latin typeface="Book Antiqua" panose="02040602050305030304" pitchFamily="18" charset="0"/>
            </a:endParaRPr>
          </a:p>
        </p:txBody>
      </p:sp>
      <p:sp>
        <p:nvSpPr>
          <p:cNvPr id="3" name="Subtitle 2"/>
          <p:cNvSpPr>
            <a:spLocks noGrp="1"/>
          </p:cNvSpPr>
          <p:nvPr>
            <p:ph type="subTitle" idx="1"/>
          </p:nvPr>
        </p:nvSpPr>
        <p:spPr>
          <a:xfrm>
            <a:off x="457200" y="1524000"/>
            <a:ext cx="11353800" cy="4114800"/>
          </a:xfrm>
        </p:spPr>
        <p:txBody>
          <a:bodyPr/>
          <a:lstStyle/>
          <a:p>
            <a:pPr marL="457200" indent="-457200" algn="just">
              <a:buFont typeface="Wingdings" panose="05000000000000000000" pitchFamily="2" charset="2"/>
              <a:buChar char="§"/>
            </a:pPr>
            <a:r>
              <a:rPr lang="en-US" dirty="0" smtClean="0">
                <a:solidFill>
                  <a:schemeClr val="tx1"/>
                </a:solidFill>
                <a:latin typeface="Book Antiqua" panose="02040602050305030304" pitchFamily="18" charset="0"/>
              </a:rPr>
              <a:t>Understanding level of urban resilience (physical, social, ecconomical, cultural and environmental) is poor among the stakeholders</a:t>
            </a:r>
          </a:p>
          <a:p>
            <a:pPr marL="457200" indent="-457200" algn="just">
              <a:buFont typeface="Wingdings" panose="05000000000000000000" pitchFamily="2" charset="2"/>
              <a:buChar char="§"/>
            </a:pPr>
            <a:r>
              <a:rPr lang="en-US" dirty="0" smtClean="0">
                <a:solidFill>
                  <a:schemeClr val="accent6">
                    <a:lumMod val="50000"/>
                  </a:schemeClr>
                </a:solidFill>
                <a:latin typeface="Book Antiqua" panose="02040602050305030304" pitchFamily="18" charset="0"/>
              </a:rPr>
              <a:t>Policy implementation is slow and poor (NUDS, 2017, DRRM policies and Guidelines as state structuring is new in Nepal)</a:t>
            </a:r>
          </a:p>
          <a:p>
            <a:pPr marL="457200" indent="-457200" algn="just">
              <a:buClrTx/>
              <a:buSzTx/>
              <a:buFont typeface="Wingdings" panose="05000000000000000000" pitchFamily="2" charset="2"/>
              <a:buChar char="§"/>
            </a:pPr>
            <a:r>
              <a:rPr lang="en-US" dirty="0" smtClean="0">
                <a:solidFill>
                  <a:schemeClr val="tx1"/>
                </a:solidFill>
                <a:latin typeface="Book Antiqua" panose="02040602050305030304" pitchFamily="18" charset="0"/>
              </a:rPr>
              <a:t>Governance and Accountability mechanism- particularly focusing to urban resilience, disaster, climate change adaptation</a:t>
            </a:r>
          </a:p>
          <a:p>
            <a:pPr marL="457200" indent="-457200" algn="just">
              <a:buClrTx/>
              <a:buSzTx/>
              <a:buFont typeface="Wingdings" panose="05000000000000000000" pitchFamily="2" charset="2"/>
              <a:buChar char="§"/>
            </a:pPr>
            <a:r>
              <a:rPr lang="en-US" dirty="0" smtClean="0">
                <a:solidFill>
                  <a:schemeClr val="accent6">
                    <a:lumMod val="50000"/>
                  </a:schemeClr>
                </a:solidFill>
                <a:latin typeface="Book Antiqua" panose="02040602050305030304" pitchFamily="18" charset="0"/>
              </a:rPr>
              <a:t>Sector integration and institutional arrangement between the ministries and departments need to be strengthened such as urban planning and infrastructure development are supported by MoUD and urban governance and administration led by MoFAGA. </a:t>
            </a:r>
            <a:endParaRPr lang="en-US" dirty="0" smtClean="0">
              <a:solidFill>
                <a:schemeClr val="accent2"/>
              </a:solidFill>
              <a:latin typeface="Book Antiqua" panose="02040602050305030304" pitchFamily="18" charset="0"/>
            </a:endParaRPr>
          </a:p>
          <a:p>
            <a:pPr marL="457200" indent="-457200" algn="just">
              <a:buFont typeface="Wingdings" panose="05000000000000000000" pitchFamily="2" charset="2"/>
              <a:buChar char="§"/>
            </a:pPr>
            <a:endParaRPr lang="en-US" dirty="0">
              <a:solidFill>
                <a:schemeClr val="tx1"/>
              </a:solidFill>
              <a:latin typeface="Book Antiqua" panose="0204060205030503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905000" y="1077533"/>
            <a:ext cx="8001000" cy="4485067"/>
          </a:xfrm>
          <a:prstGeom prst="rect">
            <a:avLst/>
          </a:prstGeom>
          <a:noFill/>
          <a:ln w="9525">
            <a:noFill/>
            <a:miter lim="800000"/>
            <a:headEnd/>
            <a:tailEnd/>
          </a:ln>
        </p:spPr>
      </p:pic>
      <p:sp>
        <p:nvSpPr>
          <p:cNvPr id="5" name="TextBox 4"/>
          <p:cNvSpPr txBox="1"/>
          <p:nvPr/>
        </p:nvSpPr>
        <p:spPr>
          <a:xfrm>
            <a:off x="2743200" y="2778204"/>
            <a:ext cx="7010400" cy="110799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50800" dist="38100" dir="13500000" algn="br" rotWithShape="0">
                    <a:prstClr val="black">
                      <a:alpha val="40000"/>
                    </a:prstClr>
                  </a:outerShdw>
                </a:effectLst>
                <a:latin typeface="Magneto" panose="04030805050802020D02" pitchFamily="82" charset="0"/>
              </a:rPr>
              <a:t>THANK YOU</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50800" dist="38100" dir="13500000" algn="br" rotWithShape="0">
                  <a:prstClr val="black">
                    <a:alpha val="40000"/>
                  </a:prstClr>
                </a:outerShdw>
              </a:effectLst>
              <a:latin typeface="Magneto" panose="04030805050802020D02"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0" y="2133600"/>
            <a:ext cx="12192000" cy="25146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600" b="1" kern="1200">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2800" dirty="0">
                <a:solidFill>
                  <a:schemeClr val="accent1">
                    <a:lumMod val="50000"/>
                  </a:schemeClr>
                </a:solidFill>
                <a:latin typeface="Book Antiqua" panose="02040602050305030304" pitchFamily="18" charset="0"/>
              </a:rPr>
              <a:t>FOSTERING KNOWLEDGE ON DISASTER </a:t>
            </a:r>
            <a:endParaRPr lang="en-US" sz="2800" dirty="0" smtClean="0">
              <a:solidFill>
                <a:schemeClr val="accent1">
                  <a:lumMod val="50000"/>
                </a:schemeClr>
              </a:solidFill>
              <a:latin typeface="Book Antiqua" panose="02040602050305030304" pitchFamily="18" charset="0"/>
            </a:endParaRPr>
          </a:p>
          <a:p>
            <a:endParaRPr lang="en-US" sz="1000" dirty="0">
              <a:solidFill>
                <a:srgbClr val="006666"/>
              </a:solidFill>
              <a:effectLst/>
              <a:latin typeface="Book Antiqua" panose="02040602050305030304" pitchFamily="18" charset="0"/>
            </a:endParaRPr>
          </a:p>
          <a:p>
            <a:r>
              <a:rPr lang="en-US" sz="4400" dirty="0" smtClean="0">
                <a:solidFill>
                  <a:srgbClr val="CC0000"/>
                </a:solidFill>
                <a:effectLst/>
                <a:latin typeface="Book Antiqua" panose="02040602050305030304" pitchFamily="18" charset="0"/>
              </a:rPr>
              <a:t>Disaster Preparedness Network-Nepal</a:t>
            </a:r>
          </a:p>
          <a:p>
            <a:r>
              <a:rPr lang="en-US" sz="2400" b="0" dirty="0" smtClean="0">
                <a:solidFill>
                  <a:srgbClr val="CC0000"/>
                </a:solidFill>
                <a:effectLst/>
                <a:latin typeface="Book Antiqua" panose="02040602050305030304" pitchFamily="18" charset="0"/>
              </a:rPr>
              <a:t>23</a:t>
            </a:r>
            <a:r>
              <a:rPr lang="en-US" sz="2400" b="0" baseline="30000" dirty="0" smtClean="0">
                <a:solidFill>
                  <a:srgbClr val="CC0000"/>
                </a:solidFill>
                <a:effectLst/>
                <a:latin typeface="Book Antiqua" panose="02040602050305030304" pitchFamily="18" charset="0"/>
              </a:rPr>
              <a:t>rd</a:t>
            </a:r>
            <a:r>
              <a:rPr lang="en-US" sz="2400" b="0" dirty="0" smtClean="0">
                <a:solidFill>
                  <a:srgbClr val="CC0000"/>
                </a:solidFill>
                <a:effectLst/>
                <a:latin typeface="Book Antiqua" panose="02040602050305030304" pitchFamily="18" charset="0"/>
              </a:rPr>
              <a:t> September 2021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Key area of Presentation</a:t>
            </a:r>
            <a:endParaRPr lang="en-US" dirty="0">
              <a:latin typeface="Book Antiqua" panose="02040602050305030304" pitchFamily="18" charset="0"/>
            </a:endParaRPr>
          </a:p>
        </p:txBody>
      </p:sp>
      <p:sp>
        <p:nvSpPr>
          <p:cNvPr id="3" name="Content Placeholder 2"/>
          <p:cNvSpPr>
            <a:spLocks noGrp="1"/>
          </p:cNvSpPr>
          <p:nvPr>
            <p:ph idx="1"/>
          </p:nvPr>
        </p:nvSpPr>
        <p:spPr>
          <a:xfrm>
            <a:off x="609600" y="2362200"/>
            <a:ext cx="10972800" cy="3660522"/>
          </a:xfrm>
        </p:spPr>
        <p:txBody>
          <a:bodyPr/>
          <a:lstStyle/>
          <a:p>
            <a:pPr>
              <a:spcBef>
                <a:spcPts val="1200"/>
              </a:spcBef>
            </a:pPr>
            <a:r>
              <a:rPr lang="en-US" sz="2800" dirty="0" smtClean="0">
                <a:latin typeface="Book Antiqua" panose="02040602050305030304" pitchFamily="18" charset="0"/>
              </a:rPr>
              <a:t>Introduction</a:t>
            </a:r>
          </a:p>
          <a:p>
            <a:pPr>
              <a:spcBef>
                <a:spcPts val="1200"/>
              </a:spcBef>
            </a:pPr>
            <a:r>
              <a:rPr lang="en-US" sz="2800" dirty="0" smtClean="0">
                <a:solidFill>
                  <a:schemeClr val="accent6">
                    <a:lumMod val="50000"/>
                  </a:schemeClr>
                </a:solidFill>
                <a:latin typeface="Book Antiqua" panose="02040602050305030304" pitchFamily="18" charset="0"/>
              </a:rPr>
              <a:t>Working modality</a:t>
            </a:r>
          </a:p>
          <a:p>
            <a:pPr>
              <a:spcBef>
                <a:spcPts val="1200"/>
              </a:spcBef>
            </a:pPr>
            <a:r>
              <a:rPr lang="en-US" sz="2800" dirty="0" smtClean="0">
                <a:latin typeface="Book Antiqua" panose="02040602050305030304" pitchFamily="18" charset="0"/>
              </a:rPr>
              <a:t>Focus Areas and Actions</a:t>
            </a:r>
          </a:p>
          <a:p>
            <a:pPr>
              <a:spcBef>
                <a:spcPts val="1200"/>
              </a:spcBef>
            </a:pPr>
            <a:r>
              <a:rPr lang="en-US" sz="2800" dirty="0" smtClean="0">
                <a:solidFill>
                  <a:schemeClr val="accent6">
                    <a:lumMod val="50000"/>
                  </a:schemeClr>
                </a:solidFill>
                <a:latin typeface="Book Antiqua" panose="02040602050305030304" pitchFamily="18" charset="0"/>
              </a:rPr>
              <a:t>Lesson Learned</a:t>
            </a:r>
          </a:p>
          <a:p>
            <a:pPr>
              <a:spcBef>
                <a:spcPts val="1200"/>
              </a:spcBef>
            </a:pPr>
            <a:r>
              <a:rPr lang="en-US" sz="2800" dirty="0" smtClean="0">
                <a:latin typeface="Book Antiqua" panose="02040602050305030304" pitchFamily="18" charset="0"/>
              </a:rPr>
              <a:t>Key Issues and Challenges</a:t>
            </a:r>
          </a:p>
          <a:p>
            <a:pPr marL="0" indent="0">
              <a:spcBef>
                <a:spcPts val="1200"/>
              </a:spcBef>
              <a:buNone/>
            </a:pPr>
            <a:endParaRPr lang="en-US" sz="2800" dirty="0" smtClean="0">
              <a:latin typeface="Book Antiqua" panose="02040602050305030304" pitchFamily="18" charset="0"/>
            </a:endParaRPr>
          </a:p>
          <a:p>
            <a:pPr>
              <a:spcBef>
                <a:spcPts val="1200"/>
              </a:spcBef>
            </a:pPr>
            <a:endParaRPr lang="en-US" sz="2800" dirty="0" smtClean="0">
              <a:latin typeface="Book Antiqua" panose="02040602050305030304" pitchFamily="18" charset="0"/>
            </a:endParaRPr>
          </a:p>
          <a:p>
            <a:pPr marL="0" indent="0">
              <a:spcBef>
                <a:spcPts val="1200"/>
              </a:spcBef>
              <a:buNone/>
            </a:pPr>
            <a:endParaRPr lang="en-US" sz="28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295400"/>
            <a:ext cx="10744200" cy="5181600"/>
          </a:xfrm>
        </p:spPr>
        <p:txBody>
          <a:bodyPr/>
          <a:lstStyle/>
          <a:p>
            <a:pPr algn="just">
              <a:buFont typeface="Arial" panose="020B0604020202020204" pitchFamily="34" charset="0"/>
              <a:buChar char="•"/>
            </a:pPr>
            <a:r>
              <a:rPr lang="en-US" dirty="0" smtClean="0">
                <a:solidFill>
                  <a:schemeClr val="accent6">
                    <a:lumMod val="50000"/>
                  </a:schemeClr>
                </a:solidFill>
                <a:latin typeface="Book Antiqua" panose="02040602050305030304" pitchFamily="18" charset="0"/>
                <a:ea typeface="Tahoma" panose="020B0604030504040204" pitchFamily="34" charset="0"/>
                <a:cs typeface="Times New Roman" panose="02020603050405020304" pitchFamily="18" charset="0"/>
              </a:rPr>
              <a:t>DPNet Nepal established in 1996, has unique relation with Government of Nepal especially with Ministry of Home Affairs to bridge the gap between governmental and non-governmental agencies. </a:t>
            </a:r>
          </a:p>
          <a:p>
            <a:pPr algn="just">
              <a:buFont typeface="Arial" panose="020B0604020202020204" pitchFamily="34" charset="0"/>
              <a:buChar char="•"/>
            </a:pPr>
            <a:r>
              <a:rPr lang="en-US" dirty="0" smtClean="0">
                <a:solidFill>
                  <a:schemeClr val="tx1"/>
                </a:solidFill>
                <a:latin typeface="Book Antiqua" panose="02040602050305030304" pitchFamily="18" charset="0"/>
                <a:ea typeface="Tahoma" panose="020B0604030504040204" pitchFamily="34" charset="0"/>
                <a:cs typeface="Times New Roman" panose="02020603050405020304" pitchFamily="18" charset="0"/>
              </a:rPr>
              <a:t>DPNet </a:t>
            </a:r>
            <a:r>
              <a:rPr lang="en-US" dirty="0">
                <a:solidFill>
                  <a:schemeClr val="tx1"/>
                </a:solidFill>
                <a:latin typeface="Book Antiqua" panose="02040602050305030304" pitchFamily="18" charset="0"/>
                <a:ea typeface="Tahoma" panose="020B0604030504040204" pitchFamily="34" charset="0"/>
                <a:cs typeface="Times New Roman" panose="02020603050405020304" pitchFamily="18" charset="0"/>
              </a:rPr>
              <a:t>Nepal facilitate to bring all the governmental and non-governmental institutions in a single umbrella to address the disaster related issues in Nepal. </a:t>
            </a:r>
            <a:endParaRPr lang="en-US" dirty="0" smtClean="0">
              <a:solidFill>
                <a:schemeClr val="accent6">
                  <a:lumMod val="50000"/>
                </a:schemeClr>
              </a:solidFill>
              <a:latin typeface="Book Antiqua" panose="02040602050305030304" pitchFamily="18" charset="0"/>
              <a:ea typeface="Tahoma" panose="020B0604030504040204" pitchFamily="34" charset="0"/>
              <a:cs typeface="Times New Roman" panose="02020603050405020304" pitchFamily="18" charset="0"/>
            </a:endParaRPr>
          </a:p>
          <a:p>
            <a:pPr algn="just">
              <a:buFont typeface="Arial" panose="020B0604020202020204" pitchFamily="34" charset="0"/>
              <a:buChar char="•"/>
            </a:pPr>
            <a:r>
              <a:rPr lang="en-US" dirty="0" smtClean="0">
                <a:solidFill>
                  <a:schemeClr val="accent6">
                    <a:lumMod val="50000"/>
                  </a:schemeClr>
                </a:solidFill>
                <a:latin typeface="Book Antiqua" panose="02040602050305030304" pitchFamily="18" charset="0"/>
                <a:ea typeface="Tahoma" panose="020B0604030504040204" pitchFamily="34" charset="0"/>
                <a:cs typeface="Times New Roman" panose="02020603050405020304" pitchFamily="18" charset="0"/>
              </a:rPr>
              <a:t>It’s a Secretariat of National Platform for DRR chaired by the Chief Executive of National Disaster Risk Reduction and Management Authority.</a:t>
            </a:r>
          </a:p>
          <a:p>
            <a:pPr algn="just">
              <a:buFont typeface="Arial" panose="020B0604020202020204" pitchFamily="34" charset="0"/>
              <a:buChar char="•"/>
            </a:pPr>
            <a:r>
              <a:rPr lang="en-US" dirty="0" smtClean="0">
                <a:solidFill>
                  <a:schemeClr val="tx1"/>
                </a:solidFill>
                <a:latin typeface="Book Antiqua" panose="02040602050305030304" pitchFamily="18" charset="0"/>
                <a:ea typeface="Tahoma" panose="020B0604030504040204" pitchFamily="34" charset="0"/>
                <a:cs typeface="Times New Roman" panose="02020603050405020304" pitchFamily="18" charset="0"/>
              </a:rPr>
              <a:t>It’s also a Country Focal point for Sphere in Nepal.</a:t>
            </a:r>
          </a:p>
          <a:p>
            <a:pPr algn="just"/>
            <a:endParaRPr lang="en-US" dirty="0">
              <a:latin typeface="Book Antiqua" panose="02040602050305030304" pitchFamily="18" charset="0"/>
            </a:endParaRPr>
          </a:p>
        </p:txBody>
      </p:sp>
      <p:sp>
        <p:nvSpPr>
          <p:cNvPr id="2" name="TextBox 1"/>
          <p:cNvSpPr txBox="1"/>
          <p:nvPr/>
        </p:nvSpPr>
        <p:spPr>
          <a:xfrm>
            <a:off x="4038600" y="381000"/>
            <a:ext cx="5334000" cy="1077218"/>
          </a:xfrm>
          <a:prstGeom prst="rect">
            <a:avLst/>
          </a:prstGeom>
          <a:noFill/>
        </p:spPr>
        <p:txBody>
          <a:bodyPr wrap="square" rtlCol="0">
            <a:spAutoFit/>
          </a:bodyPr>
          <a:lstStyle/>
          <a:p>
            <a:r>
              <a:rPr lang="en-US" sz="3200" b="1" dirty="0">
                <a:solidFill>
                  <a:schemeClr val="tx2"/>
                </a:solidFill>
                <a:latin typeface="Book Antiqua" panose="02040602050305030304" pitchFamily="18" charset="0"/>
              </a:rPr>
              <a:t>Introduction</a:t>
            </a:r>
          </a:p>
          <a:p>
            <a:endParaRPr lang="en-US" sz="3200" dirty="0">
              <a:solidFill>
                <a:schemeClr val="tx2"/>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95569"/>
            <a:ext cx="9855200" cy="414031"/>
          </a:xfrm>
        </p:spPr>
        <p:txBody>
          <a:bodyPr/>
          <a:lstStyle/>
          <a:p>
            <a:r>
              <a:rPr lang="en-US" dirty="0" smtClean="0">
                <a:latin typeface="Book Antiqua" panose="02040602050305030304" pitchFamily="18" charset="0"/>
              </a:rPr>
              <a:t>Members</a:t>
            </a:r>
            <a:endParaRPr lang="en-US" dirty="0">
              <a:latin typeface="Book Antiqua" panose="0204060205030503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4930558"/>
              </p:ext>
            </p:extLst>
          </p:nvPr>
        </p:nvGraphicFramePr>
        <p:xfrm>
          <a:off x="1625600" y="1295400"/>
          <a:ext cx="8839200" cy="4554984"/>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631572">
                <a:tc>
                  <a:txBody>
                    <a:bodyPr/>
                    <a:lstStyle/>
                    <a:p>
                      <a:pPr algn="ctr"/>
                      <a:r>
                        <a:rPr lang="en-US" sz="2800" dirty="0" smtClean="0">
                          <a:latin typeface="Book Antiqua" panose="02040602050305030304" pitchFamily="18" charset="0"/>
                        </a:rPr>
                        <a:t>Agencies</a:t>
                      </a:r>
                      <a:endParaRPr lang="en-US" sz="2800" dirty="0">
                        <a:latin typeface="Book Antiqua" panose="02040602050305030304" pitchFamily="18" charset="0"/>
                      </a:endParaRPr>
                    </a:p>
                  </a:txBody>
                  <a:tcPr/>
                </a:tc>
                <a:tc>
                  <a:txBody>
                    <a:bodyPr/>
                    <a:lstStyle/>
                    <a:p>
                      <a:pPr algn="ctr"/>
                      <a:r>
                        <a:rPr lang="en-US" sz="2800" dirty="0" smtClean="0">
                          <a:latin typeface="Book Antiqua" panose="02040602050305030304" pitchFamily="18" charset="0"/>
                        </a:rPr>
                        <a:t>Number</a:t>
                      </a:r>
                      <a:endParaRPr lang="en-US" sz="2800" dirty="0">
                        <a:latin typeface="Book Antiqua" panose="02040602050305030304" pitchFamily="18" charset="0"/>
                      </a:endParaRPr>
                    </a:p>
                  </a:txBody>
                  <a:tcPr/>
                </a:tc>
                <a:extLst>
                  <a:ext uri="{0D108BD9-81ED-4DB2-BD59-A6C34878D82A}">
                    <a16:rowId xmlns:a16="http://schemas.microsoft.com/office/drawing/2014/main" val="10000"/>
                  </a:ext>
                </a:extLst>
              </a:tr>
              <a:tr h="43522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b="0" dirty="0" smtClean="0">
                          <a:latin typeface="Book Antiqua" panose="02040602050305030304" pitchFamily="18" charset="0"/>
                        </a:rPr>
                        <a:t>NGOs</a:t>
                      </a:r>
                      <a:endParaRPr lang="en-US" sz="2400" b="0" dirty="0">
                        <a:latin typeface="Book Antiqua" panose="0204060205030503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2400" b="0" dirty="0" smtClean="0">
                        <a:latin typeface="Book Antiqua" panose="020406020503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b="0" dirty="0" smtClean="0">
                          <a:latin typeface="Book Antiqua" panose="02040602050305030304" pitchFamily="18" charset="0"/>
                        </a:rPr>
                        <a:t>62</a:t>
                      </a:r>
                    </a:p>
                  </a:txBody>
                  <a:tcPr/>
                </a:tc>
                <a:extLst>
                  <a:ext uri="{0D108BD9-81ED-4DB2-BD59-A6C34878D82A}">
                    <a16:rowId xmlns:a16="http://schemas.microsoft.com/office/drawing/2014/main" val="10001"/>
                  </a:ext>
                </a:extLst>
              </a:tr>
              <a:tr h="631572">
                <a:tc>
                  <a:txBody>
                    <a:bodyPr/>
                    <a:lstStyle/>
                    <a:p>
                      <a:r>
                        <a:rPr lang="en-US" sz="2400" b="0" dirty="0" smtClean="0">
                          <a:latin typeface="Book Antiqua" panose="02040602050305030304" pitchFamily="18" charset="0"/>
                        </a:rPr>
                        <a:t>INGOs</a:t>
                      </a:r>
                    </a:p>
                    <a:p>
                      <a:endParaRPr lang="en-US" sz="2400" b="0" dirty="0">
                        <a:latin typeface="Book Antiqua" panose="02040602050305030304" pitchFamily="18"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b="0" dirty="0" smtClean="0">
                          <a:latin typeface="Book Antiqua" panose="02040602050305030304" pitchFamily="18" charset="0"/>
                        </a:rPr>
                        <a:t>31</a:t>
                      </a:r>
                    </a:p>
                  </a:txBody>
                  <a:tcPr>
                    <a:noFill/>
                  </a:tcPr>
                </a:tc>
                <a:extLst>
                  <a:ext uri="{0D108BD9-81ED-4DB2-BD59-A6C34878D82A}">
                    <a16:rowId xmlns:a16="http://schemas.microsoft.com/office/drawing/2014/main" val="10002"/>
                  </a:ext>
                </a:extLst>
              </a:tr>
              <a:tr h="631572">
                <a:tc>
                  <a:txBody>
                    <a:bodyPr/>
                    <a:lstStyle/>
                    <a:p>
                      <a:r>
                        <a:rPr lang="en-US" sz="2400" b="0" dirty="0" smtClean="0">
                          <a:latin typeface="Book Antiqua" panose="02040602050305030304" pitchFamily="18" charset="0"/>
                        </a:rPr>
                        <a:t>UN</a:t>
                      </a:r>
                      <a:r>
                        <a:rPr lang="en-US" sz="2400" b="0" baseline="0" dirty="0" smtClean="0">
                          <a:latin typeface="Book Antiqua" panose="02040602050305030304" pitchFamily="18" charset="0"/>
                        </a:rPr>
                        <a:t> </a:t>
                      </a:r>
                      <a:r>
                        <a:rPr lang="en-US" sz="2400" b="0" dirty="0" smtClean="0">
                          <a:latin typeface="Book Antiqua" panose="02040602050305030304" pitchFamily="18" charset="0"/>
                        </a:rPr>
                        <a:t>Agencies</a:t>
                      </a:r>
                    </a:p>
                    <a:p>
                      <a:endParaRPr lang="en-US" sz="2400" b="0" dirty="0">
                        <a:latin typeface="Book Antiqua" panose="020406020503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b="0" dirty="0" smtClean="0">
                          <a:latin typeface="Book Antiqua" panose="02040602050305030304" pitchFamily="18" charset="0"/>
                        </a:rPr>
                        <a:t>2</a:t>
                      </a:r>
                    </a:p>
                  </a:txBody>
                  <a:tcPr/>
                </a:tc>
                <a:extLst>
                  <a:ext uri="{0D108BD9-81ED-4DB2-BD59-A6C34878D82A}">
                    <a16:rowId xmlns:a16="http://schemas.microsoft.com/office/drawing/2014/main" val="10003"/>
                  </a:ext>
                </a:extLst>
              </a:tr>
              <a:tr h="631572">
                <a:tc>
                  <a:txBody>
                    <a:bodyPr/>
                    <a:lstStyle/>
                    <a:p>
                      <a:r>
                        <a:rPr lang="en-US" sz="2400" b="0" dirty="0" smtClean="0">
                          <a:latin typeface="Book Antiqua" panose="02040602050305030304" pitchFamily="18" charset="0"/>
                        </a:rPr>
                        <a:t>Academia</a:t>
                      </a:r>
                      <a:endParaRPr lang="en-US" sz="2400" b="0" dirty="0">
                        <a:latin typeface="Book Antiqua" panose="020406020503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b="0" dirty="0" smtClean="0">
                          <a:latin typeface="Book Antiqua" panose="02040602050305030304" pitchFamily="18" charset="0"/>
                        </a:rPr>
                        <a:t>3</a:t>
                      </a:r>
                    </a:p>
                  </a:txBody>
                  <a:tcPr/>
                </a:tc>
                <a:extLst>
                  <a:ext uri="{0D108BD9-81ED-4DB2-BD59-A6C34878D82A}">
                    <a16:rowId xmlns:a16="http://schemas.microsoft.com/office/drawing/2014/main" val="10004"/>
                  </a:ext>
                </a:extLst>
              </a:tr>
              <a:tr h="631572">
                <a:tc>
                  <a:txBody>
                    <a:bodyPr/>
                    <a:lstStyle/>
                    <a:p>
                      <a:pPr algn="r"/>
                      <a:r>
                        <a:rPr lang="en-US" sz="2400" b="1" dirty="0" smtClean="0">
                          <a:latin typeface="Book Antiqua" panose="02040602050305030304" pitchFamily="18" charset="0"/>
                        </a:rPr>
                        <a:t>Total No. of</a:t>
                      </a:r>
                      <a:r>
                        <a:rPr lang="en-US" sz="2400" b="1" baseline="0" dirty="0" smtClean="0">
                          <a:latin typeface="Book Antiqua" panose="02040602050305030304" pitchFamily="18" charset="0"/>
                        </a:rPr>
                        <a:t> Members</a:t>
                      </a:r>
                    </a:p>
                    <a:p>
                      <a:pPr algn="r"/>
                      <a:endParaRPr lang="en-US" sz="2400" b="1" dirty="0">
                        <a:latin typeface="Book Antiqua" panose="020406020503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b="1" dirty="0" smtClean="0">
                          <a:latin typeface="Book Antiqua" panose="02040602050305030304" pitchFamily="18" charset="0"/>
                        </a:rPr>
                        <a:t>98</a:t>
                      </a: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Institutional Structure</a:t>
            </a:r>
            <a:endParaRPr lang="en-US" dirty="0">
              <a:latin typeface="Book Antiqua" panose="02040602050305030304" pitchFamily="18" charset="0"/>
            </a:endParaRPr>
          </a:p>
        </p:txBody>
      </p:sp>
      <p:sp>
        <p:nvSpPr>
          <p:cNvPr id="3" name="Content Placeholder 2"/>
          <p:cNvSpPr>
            <a:spLocks noGrp="1"/>
          </p:cNvSpPr>
          <p:nvPr>
            <p:ph idx="1"/>
          </p:nvPr>
        </p:nvSpPr>
        <p:spPr>
          <a:xfrm>
            <a:off x="609600" y="1447800"/>
            <a:ext cx="11277600" cy="5257800"/>
          </a:xfrm>
        </p:spPr>
        <p:txBody>
          <a:bodyPr>
            <a:normAutofit/>
          </a:bodyPr>
          <a:lstStyle/>
          <a:p>
            <a:pPr marL="0" indent="0">
              <a:buNone/>
            </a:pPr>
            <a:r>
              <a:rPr lang="en-US" sz="2800" dirty="0" smtClean="0"/>
              <a:t>.</a:t>
            </a:r>
            <a:endParaRPr lang="en-US" sz="2800" dirty="0"/>
          </a:p>
          <a:p>
            <a:pPr algn="just"/>
            <a:endParaRPr lang="en-US" sz="2500" dirty="0"/>
          </a:p>
          <a:p>
            <a:pPr lvl="1">
              <a:buFont typeface="Arial" panose="020B0604020202020204" pitchFamily="34" charset="0"/>
              <a:buChar char="•"/>
            </a:pPr>
            <a:endParaRPr lang="en-US" dirty="0">
              <a:latin typeface="+mj-lt"/>
            </a:endParaRPr>
          </a:p>
          <a:p>
            <a:pPr lvl="1">
              <a:buFont typeface="Arial" panose="020B0604020202020204" pitchFamily="34" charset="0"/>
              <a:buChar char="•"/>
            </a:pPr>
            <a:endParaRPr lang="en-US" dirty="0">
              <a:latin typeface="+mj-lt"/>
            </a:endParaRPr>
          </a:p>
          <a:p>
            <a:pPr lvl="1">
              <a:buFont typeface="Arial" panose="020B0604020202020204" pitchFamily="34" charset="0"/>
              <a:buChar char="•"/>
            </a:pPr>
            <a:endParaRPr lang="en-US" dirty="0">
              <a:latin typeface="+mj-lt"/>
            </a:endParaRPr>
          </a:p>
          <a:p>
            <a:pPr lvl="1">
              <a:buFont typeface="Arial" panose="020B0604020202020204" pitchFamily="34" charset="0"/>
              <a:buChar char="•"/>
            </a:pPr>
            <a:endParaRPr lang="en-US" dirty="0">
              <a:latin typeface="+mj-lt"/>
            </a:endParaRPr>
          </a:p>
          <a:p>
            <a:endParaRPr lang="en-US" dirty="0">
              <a:latin typeface="+mj-lt"/>
            </a:endParaRPr>
          </a:p>
        </p:txBody>
      </p:sp>
      <p:graphicFrame>
        <p:nvGraphicFramePr>
          <p:cNvPr id="4" name="Diagram 3"/>
          <p:cNvGraphicFramePr/>
          <p:nvPr/>
        </p:nvGraphicFramePr>
        <p:xfrm>
          <a:off x="1143000" y="1066801"/>
          <a:ext cx="10210800" cy="541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1295400"/>
            <a:ext cx="10287000" cy="5268091"/>
            <a:chOff x="609600" y="926336"/>
            <a:chExt cx="10287000" cy="5268091"/>
          </a:xfrm>
        </p:grpSpPr>
        <p:grpSp>
          <p:nvGrpSpPr>
            <p:cNvPr id="2" name="Group 56"/>
            <p:cNvGrpSpPr/>
            <p:nvPr/>
          </p:nvGrpSpPr>
          <p:grpSpPr bwMode="auto">
            <a:xfrm>
              <a:off x="609600" y="926336"/>
              <a:ext cx="10287000" cy="5268091"/>
              <a:chOff x="179286" y="1981212"/>
              <a:chExt cx="8659913" cy="4594979"/>
            </a:xfrm>
          </p:grpSpPr>
          <p:grpSp>
            <p:nvGrpSpPr>
              <p:cNvPr id="3" name="Group 46"/>
              <p:cNvGrpSpPr/>
              <p:nvPr/>
            </p:nvGrpSpPr>
            <p:grpSpPr bwMode="auto">
              <a:xfrm>
                <a:off x="179286" y="2499244"/>
                <a:ext cx="8659913" cy="3821463"/>
                <a:chOff x="1260325" y="3031958"/>
                <a:chExt cx="6498588" cy="2867710"/>
              </a:xfrm>
            </p:grpSpPr>
            <p:sp>
              <p:nvSpPr>
                <p:cNvPr id="19" name="Rounded Rectangle 18"/>
                <p:cNvSpPr/>
                <p:nvPr/>
              </p:nvSpPr>
              <p:spPr>
                <a:xfrm>
                  <a:off x="5720531" y="3031958"/>
                  <a:ext cx="1981200" cy="625642"/>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300" b="1" dirty="0" smtClean="0">
                      <a:ln w="11430"/>
                      <a:solidFill>
                        <a:schemeClr val="tx1"/>
                      </a:solidFill>
                      <a:latin typeface="Bell MT" panose="02020503060305020303" pitchFamily="18" charset="0"/>
                    </a:rPr>
                    <a:t>Knowledge Management</a:t>
                  </a:r>
                  <a:endParaRPr lang="en-US" sz="2300" b="1" dirty="0">
                    <a:ln w="11430"/>
                    <a:solidFill>
                      <a:schemeClr val="tx1"/>
                    </a:solidFill>
                    <a:latin typeface="Bell MT" panose="02020503060305020303" pitchFamily="18" charset="0"/>
                  </a:endParaRPr>
                </a:p>
              </p:txBody>
            </p:sp>
            <p:sp>
              <p:nvSpPr>
                <p:cNvPr id="20" name="Rounded Rectangle 19"/>
                <p:cNvSpPr/>
                <p:nvPr/>
              </p:nvSpPr>
              <p:spPr>
                <a:xfrm>
                  <a:off x="1260325" y="5274026"/>
                  <a:ext cx="2209928" cy="625642"/>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300" b="1" dirty="0" smtClean="0">
                      <a:ln w="11430"/>
                      <a:solidFill>
                        <a:schemeClr val="tx1"/>
                      </a:solidFill>
                      <a:latin typeface="Bell MT" panose="02020503060305020303" pitchFamily="18" charset="0"/>
                    </a:rPr>
                    <a:t>Coordination &amp; Networking</a:t>
                  </a:r>
                  <a:endParaRPr lang="en-US" sz="2300" b="1" dirty="0">
                    <a:ln w="11430"/>
                    <a:solidFill>
                      <a:schemeClr val="tx1"/>
                    </a:solidFill>
                    <a:latin typeface="Bell MT" panose="02020503060305020303" pitchFamily="18" charset="0"/>
                  </a:endParaRPr>
                </a:p>
              </p:txBody>
            </p:sp>
            <p:sp>
              <p:nvSpPr>
                <p:cNvPr id="21" name="Rounded Rectangle 20"/>
                <p:cNvSpPr/>
                <p:nvPr/>
              </p:nvSpPr>
              <p:spPr>
                <a:xfrm>
                  <a:off x="1468878" y="3124200"/>
                  <a:ext cx="1981200" cy="625642"/>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300" b="1" dirty="0" smtClean="0">
                      <a:ln w="11430"/>
                      <a:solidFill>
                        <a:schemeClr val="tx1"/>
                      </a:solidFill>
                      <a:latin typeface="Bell MT" panose="02020503060305020303" pitchFamily="18" charset="0"/>
                    </a:rPr>
                    <a:t>Policy Advocacy</a:t>
                  </a:r>
                  <a:endParaRPr lang="en-US" sz="2300" b="1" dirty="0">
                    <a:ln w="11430"/>
                    <a:solidFill>
                      <a:schemeClr val="tx1"/>
                    </a:solidFill>
                    <a:latin typeface="Bell MT" panose="02020503060305020303" pitchFamily="18" charset="0"/>
                  </a:endParaRPr>
                </a:p>
              </p:txBody>
            </p:sp>
            <p:sp>
              <p:nvSpPr>
                <p:cNvPr id="22" name="Rounded Rectangle 21"/>
                <p:cNvSpPr/>
                <p:nvPr/>
              </p:nvSpPr>
              <p:spPr>
                <a:xfrm>
                  <a:off x="5679150" y="5105401"/>
                  <a:ext cx="2079763" cy="625642"/>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300" b="1" dirty="0" smtClean="0">
                      <a:ln w="11430"/>
                      <a:solidFill>
                        <a:schemeClr val="tx1"/>
                      </a:solidFill>
                      <a:latin typeface="Bell MT" panose="02020503060305020303" pitchFamily="18" charset="0"/>
                    </a:rPr>
                    <a:t>Capacity building</a:t>
                  </a:r>
                  <a:endParaRPr lang="en-US" sz="2300" b="1" dirty="0">
                    <a:ln w="11430"/>
                    <a:solidFill>
                      <a:schemeClr val="tx1"/>
                    </a:solidFill>
                    <a:latin typeface="Bell MT" panose="02020503060305020303" pitchFamily="18" charset="0"/>
                  </a:endParaRPr>
                </a:p>
              </p:txBody>
            </p:sp>
            <p:sp>
              <p:nvSpPr>
                <p:cNvPr id="26" name="Rounded Rectangle 25"/>
                <p:cNvSpPr/>
                <p:nvPr/>
              </p:nvSpPr>
              <p:spPr>
                <a:xfrm>
                  <a:off x="3859760" y="3844239"/>
                  <a:ext cx="1582264" cy="915065"/>
                </a:xfrm>
                <a:prstGeom prst="roundRect">
                  <a:avLst/>
                </a:prstGeom>
                <a:solidFill>
                  <a:schemeClr val="tx2"/>
                </a:solidFill>
              </p:spPr>
              <p:style>
                <a:lnRef idx="1">
                  <a:schemeClr val="accent3"/>
                </a:lnRef>
                <a:fillRef idx="2">
                  <a:schemeClr val="accent3"/>
                </a:fillRef>
                <a:effectRef idx="1">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300" b="1" dirty="0" smtClean="0">
                      <a:ln w="11430"/>
                      <a:solidFill>
                        <a:schemeClr val="bg1"/>
                      </a:solidFill>
                      <a:latin typeface="Bell MT" panose="02020503060305020303" pitchFamily="18" charset="0"/>
                    </a:rPr>
                    <a:t>DPNet-Nepal</a:t>
                  </a:r>
                  <a:endParaRPr lang="en-US" sz="2300" b="1" dirty="0">
                    <a:ln w="11430"/>
                    <a:solidFill>
                      <a:schemeClr val="bg1"/>
                    </a:solidFill>
                    <a:latin typeface="Bell MT" panose="02020503060305020303" pitchFamily="18" charset="0"/>
                  </a:endParaRPr>
                </a:p>
              </p:txBody>
            </p:sp>
            <p:cxnSp>
              <p:nvCxnSpPr>
                <p:cNvPr id="34" name="Straight Arrow Connector 33"/>
                <p:cNvCxnSpPr/>
                <p:nvPr/>
              </p:nvCxnSpPr>
              <p:spPr>
                <a:xfrm rot="10800000" flipV="1">
                  <a:off x="5300083" y="3501089"/>
                  <a:ext cx="420449" cy="343149"/>
                </a:xfrm>
                <a:prstGeom prst="straightConnector1">
                  <a:avLst/>
                </a:prstGeom>
                <a:ln>
                  <a:headEnd type="arrow"/>
                  <a:tailEnd type="arrow"/>
                </a:ln>
              </p:spPr>
              <p:style>
                <a:lnRef idx="1">
                  <a:schemeClr val="accent3"/>
                </a:lnRef>
                <a:fillRef idx="2">
                  <a:schemeClr val="accent3"/>
                </a:fillRef>
                <a:effectRef idx="1">
                  <a:schemeClr val="accent3"/>
                </a:effectRef>
                <a:fontRef idx="minor">
                  <a:schemeClr val="dk1"/>
                </a:fontRef>
              </p:style>
            </p:cxnSp>
            <p:cxnSp>
              <p:nvCxnSpPr>
                <p:cNvPr id="36" name="Straight Arrow Connector 35"/>
                <p:cNvCxnSpPr/>
                <p:nvPr/>
              </p:nvCxnSpPr>
              <p:spPr>
                <a:xfrm>
                  <a:off x="3426521" y="3604155"/>
                  <a:ext cx="437281" cy="285958"/>
                </a:xfrm>
                <a:prstGeom prst="straightConnector1">
                  <a:avLst/>
                </a:prstGeom>
                <a:ln>
                  <a:headEnd type="arrow"/>
                  <a:tailEnd type="arrow"/>
                </a:ln>
              </p:spPr>
              <p:style>
                <a:lnRef idx="1">
                  <a:schemeClr val="accent3"/>
                </a:lnRef>
                <a:fillRef idx="2">
                  <a:schemeClr val="accent3"/>
                </a:fillRef>
                <a:effectRef idx="1">
                  <a:schemeClr val="accent3"/>
                </a:effectRef>
                <a:fontRef idx="minor">
                  <a:schemeClr val="dk1"/>
                </a:fontRef>
              </p:style>
            </p:cxnSp>
            <p:cxnSp>
              <p:nvCxnSpPr>
                <p:cNvPr id="37" name="Straight Arrow Connector 36"/>
                <p:cNvCxnSpPr/>
                <p:nvPr/>
              </p:nvCxnSpPr>
              <p:spPr>
                <a:xfrm flipV="1">
                  <a:off x="3470083" y="4808238"/>
                  <a:ext cx="477801" cy="528276"/>
                </a:xfrm>
                <a:prstGeom prst="straightConnector1">
                  <a:avLst/>
                </a:prstGeom>
                <a:ln>
                  <a:headEnd type="arrow"/>
                  <a:tailEnd type="arrow"/>
                </a:ln>
              </p:spPr>
              <p:style>
                <a:lnRef idx="1">
                  <a:schemeClr val="accent3"/>
                </a:lnRef>
                <a:fillRef idx="2">
                  <a:schemeClr val="accent3"/>
                </a:fillRef>
                <a:effectRef idx="1">
                  <a:schemeClr val="accent3"/>
                </a:effectRef>
                <a:fontRef idx="minor">
                  <a:schemeClr val="dk1"/>
                </a:fontRef>
              </p:style>
            </p:cxnSp>
            <p:cxnSp>
              <p:nvCxnSpPr>
                <p:cNvPr id="38" name="Straight Arrow Connector 37"/>
                <p:cNvCxnSpPr/>
                <p:nvPr/>
              </p:nvCxnSpPr>
              <p:spPr>
                <a:xfrm rot="16200000" flipH="1">
                  <a:off x="5252950" y="4806435"/>
                  <a:ext cx="457532" cy="363269"/>
                </a:xfrm>
                <a:prstGeom prst="straightConnector1">
                  <a:avLst/>
                </a:prstGeom>
                <a:ln>
                  <a:headEnd type="arrow"/>
                  <a:tailEnd type="arrow"/>
                </a:ln>
              </p:spPr>
              <p:style>
                <a:lnRef idx="1">
                  <a:schemeClr val="accent3"/>
                </a:lnRef>
                <a:fillRef idx="2">
                  <a:schemeClr val="accent3"/>
                </a:fillRef>
                <a:effectRef idx="1">
                  <a:schemeClr val="accent3"/>
                </a:effectRef>
                <a:fontRef idx="minor">
                  <a:schemeClr val="dk1"/>
                </a:fontRef>
              </p:style>
            </p:cxnSp>
          </p:grpSp>
          <p:sp>
            <p:nvSpPr>
              <p:cNvPr id="49" name="Curved Down Arrow 48"/>
              <p:cNvSpPr/>
              <p:nvPr/>
            </p:nvSpPr>
            <p:spPr>
              <a:xfrm>
                <a:off x="3048667" y="1981212"/>
                <a:ext cx="3227072" cy="762125"/>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300" dirty="0">
                  <a:solidFill>
                    <a:schemeClr val="tx1"/>
                  </a:solidFill>
                  <a:latin typeface="Bell MT" panose="02020503060305020303" pitchFamily="18" charset="0"/>
                </a:endParaRPr>
              </a:p>
            </p:txBody>
          </p:sp>
          <p:sp>
            <p:nvSpPr>
              <p:cNvPr id="52" name="Curved Down Arrow 51"/>
              <p:cNvSpPr/>
              <p:nvPr/>
            </p:nvSpPr>
            <p:spPr>
              <a:xfrm rot="5870213">
                <a:off x="5706450" y="3861427"/>
                <a:ext cx="2203812" cy="1234666"/>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300" dirty="0">
                  <a:solidFill>
                    <a:schemeClr val="tx1"/>
                  </a:solidFill>
                  <a:latin typeface="Bell MT" panose="02020503060305020303" pitchFamily="18" charset="0"/>
                </a:endParaRPr>
              </a:p>
            </p:txBody>
          </p:sp>
          <p:sp>
            <p:nvSpPr>
              <p:cNvPr id="53" name="Curved Down Arrow 52"/>
              <p:cNvSpPr/>
              <p:nvPr/>
            </p:nvSpPr>
            <p:spPr>
              <a:xfrm flipV="1">
                <a:off x="3123971" y="5944262"/>
                <a:ext cx="3048226" cy="631929"/>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300" dirty="0">
                  <a:solidFill>
                    <a:schemeClr val="tx1"/>
                  </a:solidFill>
                  <a:latin typeface="Bell MT" panose="02020503060305020303" pitchFamily="18" charset="0"/>
                </a:endParaRPr>
              </a:p>
            </p:txBody>
          </p:sp>
          <p:sp>
            <p:nvSpPr>
              <p:cNvPr id="56" name="Curved Down Arrow 55"/>
              <p:cNvSpPr/>
              <p:nvPr/>
            </p:nvSpPr>
            <p:spPr>
              <a:xfrm rot="16200000">
                <a:off x="1449736" y="3888965"/>
                <a:ext cx="2286375" cy="1062095"/>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300" dirty="0">
                  <a:solidFill>
                    <a:schemeClr val="tx1"/>
                  </a:solidFill>
                  <a:latin typeface="Bell MT" panose="02020503060305020303" pitchFamily="18" charset="0"/>
                </a:endParaRPr>
              </a:p>
            </p:txBody>
          </p:sp>
        </p:grpSp>
        <p:sp>
          <p:nvSpPr>
            <p:cNvPr id="24" name="Rounded Rectangle 23"/>
            <p:cNvSpPr/>
            <p:nvPr/>
          </p:nvSpPr>
          <p:spPr bwMode="auto">
            <a:xfrm>
              <a:off x="7315200" y="3120895"/>
              <a:ext cx="1447801" cy="1005841"/>
            </a:xfrm>
            <a:prstGeom prst="roundRect">
              <a:avLst/>
            </a:prstGeom>
            <a:solidFill>
              <a:srgbClr val="CCCCFF"/>
            </a:solidFill>
          </p:spPr>
          <p:style>
            <a:lnRef idx="1">
              <a:schemeClr val="accent3"/>
            </a:lnRef>
            <a:fillRef idx="2">
              <a:schemeClr val="accent3"/>
            </a:fillRef>
            <a:effectRef idx="1">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300" b="1" dirty="0" smtClean="0">
                  <a:ln w="11430"/>
                  <a:solidFill>
                    <a:srgbClr val="002060"/>
                  </a:solidFill>
                  <a:latin typeface="Bell MT" panose="02020503060305020303" pitchFamily="18" charset="0"/>
                </a:rPr>
                <a:t>I/NGOs</a:t>
              </a:r>
              <a:endParaRPr lang="en-US" sz="2300" b="1" dirty="0">
                <a:ln w="11430"/>
                <a:solidFill>
                  <a:srgbClr val="002060"/>
                </a:solidFill>
                <a:latin typeface="Bell MT" panose="02020503060305020303" pitchFamily="18" charset="0"/>
              </a:endParaRPr>
            </a:p>
          </p:txBody>
        </p:sp>
        <p:sp>
          <p:nvSpPr>
            <p:cNvPr id="25" name="Rounded Rectangle 24"/>
            <p:cNvSpPr/>
            <p:nvPr/>
          </p:nvSpPr>
          <p:spPr bwMode="auto">
            <a:xfrm>
              <a:off x="3276600" y="3278970"/>
              <a:ext cx="1446136" cy="1040169"/>
            </a:xfrm>
            <a:prstGeom prst="roundRect">
              <a:avLst/>
            </a:prstGeom>
            <a:solidFill>
              <a:srgbClr val="CCCCFF"/>
            </a:solidFill>
          </p:spPr>
          <p:style>
            <a:lnRef idx="1">
              <a:schemeClr val="accent3"/>
            </a:lnRef>
            <a:fillRef idx="2">
              <a:schemeClr val="accent3"/>
            </a:fillRef>
            <a:effectRef idx="1">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300" b="1" dirty="0" smtClean="0">
                  <a:ln w="11430"/>
                  <a:solidFill>
                    <a:srgbClr val="002060"/>
                  </a:solidFill>
                  <a:latin typeface="Bell MT" panose="02020503060305020303" pitchFamily="18" charset="0"/>
                </a:rPr>
                <a:t>UN Agencies</a:t>
              </a:r>
              <a:endParaRPr lang="en-US" sz="2300" b="1" dirty="0">
                <a:ln w="11430"/>
                <a:solidFill>
                  <a:srgbClr val="002060"/>
                </a:solidFill>
                <a:latin typeface="Bell MT" panose="02020503060305020303" pitchFamily="18" charset="0"/>
              </a:endParaRPr>
            </a:p>
          </p:txBody>
        </p:sp>
        <p:sp>
          <p:nvSpPr>
            <p:cNvPr id="33" name="Rounded Rectangle 32"/>
            <p:cNvSpPr/>
            <p:nvPr/>
          </p:nvSpPr>
          <p:spPr bwMode="auto">
            <a:xfrm>
              <a:off x="4953000" y="4279136"/>
              <a:ext cx="2057400" cy="1280161"/>
            </a:xfrm>
            <a:prstGeom prst="roundRect">
              <a:avLst/>
            </a:prstGeom>
            <a:solidFill>
              <a:srgbClr val="CCCCFF"/>
            </a:solidFill>
          </p:spPr>
          <p:style>
            <a:lnRef idx="1">
              <a:schemeClr val="accent3"/>
            </a:lnRef>
            <a:fillRef idx="2">
              <a:schemeClr val="accent3"/>
            </a:fillRef>
            <a:effectRef idx="1">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300" b="1" dirty="0" smtClean="0">
                  <a:ln w="11430"/>
                  <a:solidFill>
                    <a:srgbClr val="002060"/>
                  </a:solidFill>
                  <a:latin typeface="Bell MT" panose="02020503060305020303" pitchFamily="18" charset="0"/>
                </a:rPr>
                <a:t>Corporate Sector</a:t>
              </a:r>
              <a:endParaRPr lang="en-US" sz="2300" b="1" dirty="0">
                <a:ln w="11430"/>
                <a:solidFill>
                  <a:srgbClr val="002060"/>
                </a:solidFill>
                <a:latin typeface="Bell MT" panose="02020503060305020303" pitchFamily="18" charset="0"/>
              </a:endParaRPr>
            </a:p>
          </p:txBody>
        </p:sp>
        <p:sp>
          <p:nvSpPr>
            <p:cNvPr id="35" name="Rounded Rectangle 34"/>
            <p:cNvSpPr/>
            <p:nvPr/>
          </p:nvSpPr>
          <p:spPr bwMode="auto">
            <a:xfrm>
              <a:off x="4638893" y="1461651"/>
              <a:ext cx="2511352" cy="1188721"/>
            </a:xfrm>
            <a:prstGeom prst="roundRect">
              <a:avLst/>
            </a:prstGeom>
            <a:solidFill>
              <a:srgbClr val="CCCCFF"/>
            </a:solidFill>
          </p:spPr>
          <p:style>
            <a:lnRef idx="1">
              <a:schemeClr val="accent3"/>
            </a:lnRef>
            <a:fillRef idx="2">
              <a:schemeClr val="accent3"/>
            </a:fillRef>
            <a:effectRef idx="1">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300" b="1" dirty="0" smtClean="0">
                  <a:ln w="11430"/>
                  <a:solidFill>
                    <a:srgbClr val="002060"/>
                  </a:solidFill>
                  <a:latin typeface="Bell MT" panose="02020503060305020303" pitchFamily="18" charset="0"/>
                </a:rPr>
                <a:t>Government of Nepal</a:t>
              </a:r>
              <a:endParaRPr lang="en-US" sz="2300" b="1" dirty="0">
                <a:ln w="11430"/>
                <a:solidFill>
                  <a:srgbClr val="002060"/>
                </a:solidFill>
                <a:latin typeface="Bell MT" panose="02020503060305020303" pitchFamily="18" charset="0"/>
              </a:endParaRPr>
            </a:p>
          </p:txBody>
        </p:sp>
      </p:grpSp>
      <p:sp>
        <p:nvSpPr>
          <p:cNvPr id="4" name="Title 3"/>
          <p:cNvSpPr>
            <a:spLocks noGrp="1"/>
          </p:cNvSpPr>
          <p:nvPr>
            <p:ph type="title"/>
          </p:nvPr>
        </p:nvSpPr>
        <p:spPr>
          <a:xfrm>
            <a:off x="1627366" y="159454"/>
            <a:ext cx="8763000" cy="730767"/>
          </a:xfrm>
        </p:spPr>
        <p:txBody>
          <a:bodyPr/>
          <a:lstStyle/>
          <a:p>
            <a:r>
              <a:rPr lang="en-US" dirty="0" smtClean="0">
                <a:latin typeface="Book Antiqua" panose="02040602050305030304" pitchFamily="18" charset="0"/>
              </a:rPr>
              <a:t>Working Modality</a:t>
            </a:r>
            <a:endParaRPr lang="en-US"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9753600" cy="1066800"/>
          </a:xfrm>
        </p:spPr>
        <p:txBody>
          <a:bodyPr/>
          <a:lstStyle/>
          <a:p>
            <a:pPr>
              <a:spcBef>
                <a:spcPts val="1200"/>
              </a:spcBef>
            </a:pPr>
            <a:r>
              <a:rPr lang="en-US" dirty="0">
                <a:latin typeface="Book Antiqua" panose="02040602050305030304" pitchFamily="18" charset="0"/>
              </a:rPr>
              <a:t>Focus area and </a:t>
            </a:r>
            <a:r>
              <a:rPr lang="en-US" dirty="0" smtClean="0">
                <a:latin typeface="Book Antiqua" panose="02040602050305030304" pitchFamily="18" charset="0"/>
              </a:rPr>
              <a:t>Actions-1</a:t>
            </a:r>
            <a:br>
              <a:rPr lang="en-US" dirty="0" smtClean="0">
                <a:latin typeface="Book Antiqua" panose="02040602050305030304" pitchFamily="18" charset="0"/>
              </a:rPr>
            </a:br>
            <a:r>
              <a:rPr lang="en-US" dirty="0" smtClean="0">
                <a:solidFill>
                  <a:srgbClr val="FF0000"/>
                </a:solidFill>
                <a:latin typeface="Book Antiqua" panose="02040602050305030304" pitchFamily="18" charset="0"/>
              </a:rPr>
              <a:t>Knowledge Management</a:t>
            </a:r>
            <a:endParaRPr lang="en-US" dirty="0">
              <a:latin typeface="Book Antiqua" panose="02040602050305030304" pitchFamily="18" charset="0"/>
            </a:endParaRPr>
          </a:p>
        </p:txBody>
      </p:sp>
      <p:sp>
        <p:nvSpPr>
          <p:cNvPr id="3" name="Content Placeholder 2"/>
          <p:cNvSpPr>
            <a:spLocks noGrp="1"/>
          </p:cNvSpPr>
          <p:nvPr>
            <p:ph idx="1"/>
          </p:nvPr>
        </p:nvSpPr>
        <p:spPr>
          <a:xfrm>
            <a:off x="-13855" y="1066800"/>
            <a:ext cx="6449291" cy="5410200"/>
          </a:xfrm>
        </p:spPr>
        <p:txBody>
          <a:bodyPr>
            <a:noAutofit/>
          </a:bodyPr>
          <a:lstStyle/>
          <a:p>
            <a:pPr marL="513080" indent="-449580"/>
            <a:r>
              <a:rPr lang="en-US" sz="2400" dirty="0" smtClean="0">
                <a:solidFill>
                  <a:schemeClr val="accent6">
                    <a:lumMod val="50000"/>
                  </a:schemeClr>
                </a:solidFill>
                <a:latin typeface="Book Antiqua" panose="02040602050305030304" pitchFamily="18" charset="0"/>
              </a:rPr>
              <a:t>Publication </a:t>
            </a:r>
            <a:r>
              <a:rPr lang="en-US" sz="2400" dirty="0">
                <a:solidFill>
                  <a:schemeClr val="accent6">
                    <a:lumMod val="50000"/>
                  </a:schemeClr>
                </a:solidFill>
                <a:latin typeface="Book Antiqua" panose="02040602050305030304" pitchFamily="18" charset="0"/>
              </a:rPr>
              <a:t>of </a:t>
            </a:r>
            <a:r>
              <a:rPr lang="en-US" sz="2400" dirty="0" smtClean="0">
                <a:solidFill>
                  <a:schemeClr val="accent6">
                    <a:lumMod val="50000"/>
                  </a:schemeClr>
                </a:solidFill>
                <a:latin typeface="Book Antiqua" panose="02040602050305030304" pitchFamily="18" charset="0"/>
              </a:rPr>
              <a:t>Biennial Nepal </a:t>
            </a:r>
            <a:r>
              <a:rPr lang="en-US" sz="2400" dirty="0">
                <a:solidFill>
                  <a:schemeClr val="accent6">
                    <a:lumMod val="50000"/>
                  </a:schemeClr>
                </a:solidFill>
                <a:latin typeface="Book Antiqua" panose="02040602050305030304" pitchFamily="18" charset="0"/>
              </a:rPr>
              <a:t>Disaster </a:t>
            </a:r>
            <a:r>
              <a:rPr lang="en-US" sz="2400" dirty="0" smtClean="0">
                <a:solidFill>
                  <a:schemeClr val="accent6">
                    <a:lumMod val="50000"/>
                  </a:schemeClr>
                </a:solidFill>
                <a:latin typeface="Book Antiqua" panose="02040602050305030304" pitchFamily="18" charset="0"/>
              </a:rPr>
              <a:t>Report since 2009, since 2019, it’s published by MoHA</a:t>
            </a:r>
          </a:p>
          <a:p>
            <a:pPr marL="513080" indent="-449580"/>
            <a:r>
              <a:rPr lang="en-US" sz="2400" dirty="0">
                <a:latin typeface="Book Antiqua" panose="02040602050305030304" pitchFamily="18" charset="0"/>
              </a:rPr>
              <a:t>Learning and sharing /policy dialogue </a:t>
            </a:r>
          </a:p>
          <a:p>
            <a:pPr marL="513080" indent="-449580"/>
            <a:r>
              <a:rPr lang="en-US" sz="2400" dirty="0" smtClean="0">
                <a:solidFill>
                  <a:schemeClr val="accent6">
                    <a:lumMod val="50000"/>
                  </a:schemeClr>
                </a:solidFill>
                <a:latin typeface="Book Antiqua" panose="02040602050305030304" pitchFamily="18" charset="0"/>
              </a:rPr>
              <a:t>Establishment of Online Resource Centre in website.</a:t>
            </a:r>
            <a:endParaRPr lang="en-US" sz="2400" dirty="0" smtClean="0">
              <a:latin typeface="Book Antiqua" panose="02040602050305030304" pitchFamily="18" charset="0"/>
            </a:endParaRPr>
          </a:p>
          <a:p>
            <a:pPr marL="513080" indent="-449580"/>
            <a:r>
              <a:rPr lang="en-US" sz="2400" dirty="0" smtClean="0">
                <a:latin typeface="Book Antiqua" panose="02040602050305030304" pitchFamily="18" charset="0"/>
              </a:rPr>
              <a:t>Publication </a:t>
            </a:r>
            <a:r>
              <a:rPr lang="en-US" sz="2400" dirty="0">
                <a:latin typeface="Book Antiqua" panose="02040602050305030304" pitchFamily="18" charset="0"/>
              </a:rPr>
              <a:t>of IEC </a:t>
            </a:r>
            <a:r>
              <a:rPr lang="en-US" sz="2400" dirty="0" smtClean="0">
                <a:latin typeface="Book Antiqua" panose="02040602050305030304" pitchFamily="18" charset="0"/>
              </a:rPr>
              <a:t>materials, including braille version and digital talking book of DRR&amp;M related legal document.</a:t>
            </a:r>
          </a:p>
          <a:p>
            <a:pPr marL="513080" indent="-449580"/>
            <a:r>
              <a:rPr lang="en-US" sz="2400" dirty="0">
                <a:solidFill>
                  <a:schemeClr val="accent6">
                    <a:lumMod val="50000"/>
                  </a:schemeClr>
                </a:solidFill>
                <a:latin typeface="Book Antiqua" panose="02040602050305030304" pitchFamily="18" charset="0"/>
              </a:rPr>
              <a:t>Translation, Printing and Dissemination of SPHERE </a:t>
            </a:r>
            <a:r>
              <a:rPr lang="en-US" sz="2400" dirty="0" smtClean="0">
                <a:solidFill>
                  <a:schemeClr val="accent6">
                    <a:lumMod val="50000"/>
                  </a:schemeClr>
                </a:solidFill>
                <a:latin typeface="Book Antiqua" panose="02040602050305030304" pitchFamily="18" charset="0"/>
              </a:rPr>
              <a:t>Handbook, Sendai Framework for DRR </a:t>
            </a:r>
            <a:endParaRPr lang="en-US" sz="2400" dirty="0">
              <a:solidFill>
                <a:schemeClr val="accent6">
                  <a:lumMod val="50000"/>
                </a:schemeClr>
              </a:solidFill>
              <a:latin typeface="Book Antiqua" panose="02040602050305030304" pitchFamily="18" charset="0"/>
            </a:endParaRPr>
          </a:p>
          <a:p>
            <a:pPr marL="513080" indent="-449580"/>
            <a:r>
              <a:rPr lang="en-US" sz="2400" dirty="0" smtClean="0">
                <a:latin typeface="Book Antiqua" panose="02040602050305030304" pitchFamily="18" charset="0"/>
              </a:rPr>
              <a:t>Coordinate </a:t>
            </a:r>
            <a:r>
              <a:rPr lang="en-US" sz="2400" dirty="0">
                <a:latin typeface="Book Antiqua" panose="02040602050305030304" pitchFamily="18" charset="0"/>
              </a:rPr>
              <a:t>and lead for the celebration </a:t>
            </a:r>
            <a:r>
              <a:rPr lang="en-US" sz="2400" dirty="0" smtClean="0">
                <a:latin typeface="Book Antiqua" panose="02040602050305030304" pitchFamily="18" charset="0"/>
              </a:rPr>
              <a:t>of National and International days</a:t>
            </a:r>
            <a:endParaRPr lang="en-US" sz="2400" dirty="0">
              <a:latin typeface="Book Antiqua" panose="02040602050305030304" pitchFamily="18" charset="0"/>
            </a:endParaRPr>
          </a:p>
          <a:p>
            <a:pPr marL="63500" lvl="1" indent="0">
              <a:buNone/>
            </a:pPr>
            <a:endParaRPr lang="en-US" dirty="0" smtClean="0">
              <a:latin typeface="Book Antiqua" panose="0204060205030503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1066800"/>
            <a:ext cx="4407568" cy="33056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950" y="4724399"/>
            <a:ext cx="5610686" cy="215310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11887200" cy="5486400"/>
          </a:xfrm>
        </p:spPr>
        <p:txBody>
          <a:bodyPr>
            <a:noAutofit/>
          </a:bodyPr>
          <a:lstStyle/>
          <a:p>
            <a:pPr>
              <a:spcBef>
                <a:spcPts val="600"/>
              </a:spcBef>
              <a:spcAft>
                <a:spcPts val="0"/>
              </a:spcAft>
            </a:pPr>
            <a:r>
              <a:rPr lang="en-US" sz="2400" dirty="0" smtClean="0">
                <a:solidFill>
                  <a:schemeClr val="tx1">
                    <a:lumMod val="95000"/>
                    <a:lumOff val="5000"/>
                  </a:schemeClr>
                </a:solidFill>
                <a:latin typeface="Book Antiqua" panose="02040602050305030304" pitchFamily="18" charset="0"/>
              </a:rPr>
              <a:t>DRM </a:t>
            </a:r>
            <a:r>
              <a:rPr lang="en-US" sz="2400" dirty="0">
                <a:solidFill>
                  <a:schemeClr val="tx1">
                    <a:lumMod val="95000"/>
                    <a:lumOff val="5000"/>
                  </a:schemeClr>
                </a:solidFill>
                <a:latin typeface="Book Antiqua" panose="02040602050305030304" pitchFamily="18" charset="0"/>
              </a:rPr>
              <a:t>Training Program for Government Officials on Disaster Risk </a:t>
            </a:r>
            <a:r>
              <a:rPr lang="en-US" sz="2400" dirty="0" smtClean="0">
                <a:solidFill>
                  <a:schemeClr val="tx1">
                    <a:lumMod val="95000"/>
                    <a:lumOff val="5000"/>
                  </a:schemeClr>
                </a:solidFill>
                <a:latin typeface="Book Antiqua" panose="02040602050305030304" pitchFamily="18" charset="0"/>
              </a:rPr>
              <a:t>Management</a:t>
            </a:r>
          </a:p>
          <a:p>
            <a:pPr>
              <a:spcBef>
                <a:spcPts val="600"/>
              </a:spcBef>
              <a:spcAft>
                <a:spcPts val="0"/>
              </a:spcAft>
            </a:pPr>
            <a:r>
              <a:rPr lang="en-US" sz="2400" dirty="0" smtClean="0">
                <a:solidFill>
                  <a:schemeClr val="accent6">
                    <a:lumMod val="50000"/>
                  </a:schemeClr>
                </a:solidFill>
                <a:latin typeface="Book Antiqua" panose="02040602050305030304" pitchFamily="18" charset="0"/>
              </a:rPr>
              <a:t>Sphere </a:t>
            </a:r>
            <a:r>
              <a:rPr lang="en-US" sz="2400" dirty="0" err="1" smtClean="0">
                <a:solidFill>
                  <a:schemeClr val="accent6">
                    <a:lumMod val="50000"/>
                  </a:schemeClr>
                </a:solidFill>
                <a:latin typeface="Book Antiqua" panose="02040602050305030304" pitchFamily="18" charset="0"/>
              </a:rPr>
              <a:t>ToT</a:t>
            </a:r>
            <a:r>
              <a:rPr lang="en-US" sz="2400" dirty="0" smtClean="0">
                <a:solidFill>
                  <a:schemeClr val="accent6">
                    <a:lumMod val="50000"/>
                  </a:schemeClr>
                </a:solidFill>
                <a:latin typeface="Book Antiqua" panose="02040602050305030304" pitchFamily="18" charset="0"/>
              </a:rPr>
              <a:t>/trainings to representatives of Government and humanitarian agencies.</a:t>
            </a:r>
            <a:endParaRPr lang="en-US" sz="2400" dirty="0">
              <a:solidFill>
                <a:schemeClr val="accent6">
                  <a:lumMod val="50000"/>
                </a:schemeClr>
              </a:solidFill>
              <a:latin typeface="Book Antiqua" panose="02040602050305030304" pitchFamily="18" charset="0"/>
            </a:endParaRPr>
          </a:p>
          <a:p>
            <a:pPr>
              <a:spcBef>
                <a:spcPts val="600"/>
              </a:spcBef>
              <a:spcAft>
                <a:spcPts val="0"/>
              </a:spcAft>
            </a:pPr>
            <a:r>
              <a:rPr lang="en-US" sz="2400" dirty="0" smtClean="0">
                <a:solidFill>
                  <a:schemeClr val="tx1">
                    <a:lumMod val="95000"/>
                    <a:lumOff val="5000"/>
                  </a:schemeClr>
                </a:solidFill>
                <a:latin typeface="Book Antiqua" panose="02040602050305030304" pitchFamily="18" charset="0"/>
              </a:rPr>
              <a:t>Development</a:t>
            </a:r>
            <a:r>
              <a:rPr lang="en-US" sz="2400" dirty="0">
                <a:solidFill>
                  <a:schemeClr val="tx1">
                    <a:lumMod val="95000"/>
                    <a:lumOff val="5000"/>
                  </a:schemeClr>
                </a:solidFill>
                <a:latin typeface="Book Antiqua" panose="02040602050305030304" pitchFamily="18" charset="0"/>
              </a:rPr>
              <a:t>, maintenance and publication of roster of national and international DRR and CCA </a:t>
            </a:r>
            <a:r>
              <a:rPr lang="en-US" sz="2400" dirty="0" smtClean="0">
                <a:solidFill>
                  <a:schemeClr val="tx1">
                    <a:lumMod val="95000"/>
                    <a:lumOff val="5000"/>
                  </a:schemeClr>
                </a:solidFill>
                <a:latin typeface="Book Antiqua" panose="02040602050305030304" pitchFamily="18" charset="0"/>
              </a:rPr>
              <a:t>experts.</a:t>
            </a:r>
          </a:p>
          <a:p>
            <a:pPr>
              <a:spcBef>
                <a:spcPts val="600"/>
              </a:spcBef>
              <a:spcAft>
                <a:spcPts val="0"/>
              </a:spcAft>
            </a:pPr>
            <a:r>
              <a:rPr lang="en-US" sz="2400" dirty="0" smtClean="0">
                <a:latin typeface="Book Antiqua" panose="02040602050305030304" pitchFamily="18" charset="0"/>
              </a:rPr>
              <a:t>Participated in several South Asian level workshops and trainings on DRR</a:t>
            </a:r>
          </a:p>
          <a:p>
            <a:pPr>
              <a:spcBef>
                <a:spcPts val="600"/>
              </a:spcBef>
              <a:spcAft>
                <a:spcPts val="0"/>
              </a:spcAft>
            </a:pPr>
            <a:r>
              <a:rPr lang="en-US" sz="2400" dirty="0" smtClean="0">
                <a:solidFill>
                  <a:schemeClr val="accent6">
                    <a:lumMod val="50000"/>
                  </a:schemeClr>
                </a:solidFill>
                <a:latin typeface="Book Antiqua" panose="02040602050305030304" pitchFamily="18" charset="0"/>
              </a:rPr>
              <a:t>Organized regional level training on Incident Command System with SAARC-DMC and </a:t>
            </a:r>
            <a:r>
              <a:rPr lang="en-US" sz="2400" dirty="0" err="1" smtClean="0">
                <a:solidFill>
                  <a:schemeClr val="accent6">
                    <a:lumMod val="50000"/>
                  </a:schemeClr>
                </a:solidFill>
                <a:latin typeface="Book Antiqua" panose="02040602050305030304" pitchFamily="18" charset="0"/>
              </a:rPr>
              <a:t>MoHA</a:t>
            </a:r>
            <a:endParaRPr lang="en-US" sz="2400" dirty="0" smtClean="0">
              <a:solidFill>
                <a:schemeClr val="accent6">
                  <a:lumMod val="50000"/>
                </a:schemeClr>
              </a:solidFill>
              <a:latin typeface="Book Antiqua" panose="02040602050305030304" pitchFamily="18" charset="0"/>
            </a:endParaRPr>
          </a:p>
          <a:p>
            <a:pPr>
              <a:spcBef>
                <a:spcPts val="600"/>
              </a:spcBef>
              <a:spcAft>
                <a:spcPts val="600"/>
              </a:spcAft>
            </a:pPr>
            <a:endParaRPr lang="en-US" sz="2400" dirty="0">
              <a:solidFill>
                <a:schemeClr val="accent6">
                  <a:lumMod val="50000"/>
                </a:schemeClr>
              </a:solidFill>
              <a:latin typeface="Book Antiqua" panose="02040602050305030304" pitchFamily="18" charset="0"/>
            </a:endParaRPr>
          </a:p>
        </p:txBody>
      </p:sp>
      <p:sp>
        <p:nvSpPr>
          <p:cNvPr id="7" name="Title 1"/>
          <p:cNvSpPr txBox="1"/>
          <p:nvPr/>
        </p:nvSpPr>
        <p:spPr bwMode="auto">
          <a:xfrm>
            <a:off x="1676400" y="76200"/>
            <a:ext cx="9753600" cy="10668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200" b="1" kern="1200">
                <a:solidFill>
                  <a:schemeClr val="tx2"/>
                </a:solidFill>
                <a:effectLst/>
                <a:latin typeface="Arial Black" panose="020B0A04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spcBef>
                <a:spcPts val="1200"/>
              </a:spcBef>
            </a:pPr>
            <a:r>
              <a:rPr lang="en-US" dirty="0" smtClean="0">
                <a:latin typeface="Book Antiqua" panose="02040602050305030304" pitchFamily="18" charset="0"/>
              </a:rPr>
              <a:t>Focus area and actions-2</a:t>
            </a:r>
            <a:br>
              <a:rPr lang="en-US" dirty="0" smtClean="0">
                <a:latin typeface="Book Antiqua" panose="02040602050305030304" pitchFamily="18" charset="0"/>
              </a:rPr>
            </a:br>
            <a:r>
              <a:rPr lang="en-US" dirty="0" smtClean="0">
                <a:solidFill>
                  <a:srgbClr val="FF0000"/>
                </a:solidFill>
                <a:latin typeface="Book Antiqua" panose="02040602050305030304" pitchFamily="18" charset="0"/>
              </a:rPr>
              <a:t>Capacity Building</a:t>
            </a:r>
            <a:endParaRPr lang="en-US" dirty="0">
              <a:latin typeface="Book Antiqua" panose="0204060205030503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191000"/>
            <a:ext cx="5338921" cy="245918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284" y="4191000"/>
            <a:ext cx="4002063" cy="2667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641</Words>
  <Application>Microsoft Office PowerPoint</Application>
  <PresentationFormat>Widescreen</PresentationFormat>
  <Paragraphs>96</Paragraphs>
  <Slides>14</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Angsana New</vt:lpstr>
      <vt:lpstr>Arial</vt:lpstr>
      <vt:lpstr>Arial Black</vt:lpstr>
      <vt:lpstr>Bell MT</vt:lpstr>
      <vt:lpstr>Book Antiqua</vt:lpstr>
      <vt:lpstr>Calibri</vt:lpstr>
      <vt:lpstr>Magneto</vt:lpstr>
      <vt:lpstr>Tahoma</vt:lpstr>
      <vt:lpstr>Times New Roman</vt:lpstr>
      <vt:lpstr>Wingdings</vt:lpstr>
      <vt:lpstr>Office Theme</vt:lpstr>
      <vt:lpstr>PowerPoint Presentation</vt:lpstr>
      <vt:lpstr>PowerPoint Presentation</vt:lpstr>
      <vt:lpstr>Key area of Presentation</vt:lpstr>
      <vt:lpstr>PowerPoint Presentation</vt:lpstr>
      <vt:lpstr>Members</vt:lpstr>
      <vt:lpstr>Institutional Structure</vt:lpstr>
      <vt:lpstr>Working Modality</vt:lpstr>
      <vt:lpstr>Focus area and Actions-1 Knowledge Management</vt:lpstr>
      <vt:lpstr>PowerPoint Presentation</vt:lpstr>
      <vt:lpstr>PowerPoint Presentation</vt:lpstr>
      <vt:lpstr>PowerPoint Presentation</vt:lpstr>
      <vt:lpstr>Lessons Learned</vt:lpstr>
      <vt:lpstr>Key issues and Challenges</vt:lpstr>
      <vt:lpstr>PowerPoint Presentation</vt:lpstr>
    </vt:vector>
  </TitlesOfParts>
  <Company>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Computer-2 Bhesh</dc:creator>
  <cp:lastModifiedBy>Luna Khadka</cp:lastModifiedBy>
  <cp:revision>371</cp:revision>
  <dcterms:created xsi:type="dcterms:W3CDTF">2014-03-23T06:43:00Z</dcterms:created>
  <dcterms:modified xsi:type="dcterms:W3CDTF">2021-09-23T11:29:23Z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3B1DAF815DA241FAA0AE28A144841BFE</vt:lpwstr>
  </property>
  <property fmtid="{D5CDD505-2E9C-101B-9397-08002B2CF9AE}" pid="3" name="KSOProductBuildVer">
    <vt:lpwstr>1033-11.2.0.10296</vt:lpwstr>
  </property>
</Properties>
</file>