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75" r:id="rId2"/>
    <p:sldId id="376" r:id="rId3"/>
    <p:sldId id="377" r:id="rId4"/>
    <p:sldId id="378" r:id="rId5"/>
    <p:sldId id="379" r:id="rId6"/>
    <p:sldId id="380" r:id="rId7"/>
    <p:sldId id="381" r:id="rId8"/>
    <p:sldId id="382" r:id="rId9"/>
    <p:sldId id="383" r:id="rId10"/>
    <p:sldId id="384" r:id="rId11"/>
    <p:sldId id="385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97" r:id="rId24"/>
    <p:sldId id="398" r:id="rId25"/>
    <p:sldId id="399" r:id="rId26"/>
    <p:sldId id="401" r:id="rId27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1CEF3-8664-45C8-A909-3573A440FA71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D9733-0662-47AB-93D6-878171D4C0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0000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529E5-B68B-4DC2-AD8C-4FE36E2F90C8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1567A-F6D5-480B-9974-458AD6DEB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4070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988062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993130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276664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11501835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536567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13366920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4415217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3333577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4748766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38877576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3217701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5924769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8407063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32363003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42324886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7327797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7858641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829621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216273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Time: 9:45 – 10:30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/>
          <a:lstStyle/>
          <a:p>
            <a:fld id="{F44B7B09-107A-4CEC-A772-1A26B654546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0036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3931257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1597380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33739943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822351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1432653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467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735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1874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Text"/>
          <p:cNvSpPr txBox="1">
            <a:spLocks noGrp="1"/>
          </p:cNvSpPr>
          <p:nvPr>
            <p:ph type="title"/>
          </p:nvPr>
        </p:nvSpPr>
        <p:spPr>
          <a:xfrm>
            <a:off x="276112" y="49516"/>
            <a:ext cx="9810750" cy="794742"/>
          </a:xfrm>
          <a:prstGeom prst="rect">
            <a:avLst/>
          </a:prstGeom>
        </p:spPr>
        <p:txBody>
          <a:bodyPr anchor="t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66218" y="844258"/>
            <a:ext cx="9810750" cy="3397050"/>
          </a:xfrm>
          <a:prstGeom prst="rect">
            <a:avLst/>
          </a:prstGeom>
        </p:spPr>
        <p:txBody>
          <a:bodyPr anchor="t"/>
          <a:lstStyle>
            <a:lvl1pPr marL="0" indent="0" algn="l">
              <a:buSzTx/>
              <a:buNone/>
              <a:defRPr>
                <a:solidFill>
                  <a:srgbClr val="000000"/>
                </a:solidFill>
              </a:defRPr>
            </a:lvl1pPr>
            <a:lvl2pPr marL="0" indent="0" algn="l">
              <a:buSzTx/>
              <a:buNone/>
              <a:defRPr>
                <a:solidFill>
                  <a:srgbClr val="000000"/>
                </a:solidFill>
              </a:defRPr>
            </a:lvl2pPr>
            <a:lvl3pPr marL="0" indent="0" algn="l">
              <a:buSzTx/>
              <a:buNone/>
              <a:defRPr>
                <a:solidFill>
                  <a:srgbClr val="000000"/>
                </a:solidFill>
              </a:defRPr>
            </a:lvl3pPr>
            <a:lvl4pPr marL="0" indent="0" algn="l">
              <a:buSzTx/>
              <a:buNone/>
              <a:defRPr>
                <a:solidFill>
                  <a:srgbClr val="000000"/>
                </a:solidFill>
              </a:defRPr>
            </a:lvl4pPr>
            <a:lvl5pPr marL="0" indent="0" algn="l">
              <a:buSzTx/>
              <a:buNone/>
              <a:defRPr>
                <a:solidFill>
                  <a:srgbClr val="000000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83822" y="6194227"/>
            <a:ext cx="277261" cy="27415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2607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864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940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4837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835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8812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077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011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E0675-89AD-4A8C-83AF-429B25AB82A2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9B66-24F0-437C-9189-4C501DB560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647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75889F-1076-466B-A110-15F5A7DE9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0898" y="3792404"/>
            <a:ext cx="7935653" cy="2807546"/>
          </a:xfrm>
        </p:spPr>
        <p:txBody>
          <a:bodyPr>
            <a:normAutofit/>
          </a:bodyPr>
          <a:lstStyle/>
          <a:p>
            <a:pPr algn="ctr"/>
            <a:r>
              <a:rPr lang="en-US" sz="5100" dirty="0" smtClean="0">
                <a:solidFill>
                  <a:srgbClr val="00B050"/>
                </a:solidFill>
                <a:latin typeface="Preeti" pitchFamily="2" charset="0"/>
              </a:rPr>
              <a:t/>
            </a:r>
            <a:br>
              <a:rPr lang="en-US" sz="5100" dirty="0" smtClean="0">
                <a:solidFill>
                  <a:srgbClr val="00B050"/>
                </a:solidFill>
                <a:latin typeface="Preeti" pitchFamily="2" charset="0"/>
              </a:rPr>
            </a:br>
            <a:r>
              <a:rPr lang="en-US" sz="51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Core </a:t>
            </a:r>
            <a:r>
              <a:rPr lang="en-US" sz="51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Humanitarian </a:t>
            </a:r>
            <a:r>
              <a:rPr lang="en-US" sz="51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</a:t>
            </a:r>
            <a:endParaRPr lang="en-US" sz="5100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0E024C-3EBE-4EC4-B1AF-82909BF558A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/>
          <a:srcRect l="1553" t="18260" r="20727" b="9681"/>
          <a:stretch/>
        </p:blipFill>
        <p:spPr>
          <a:xfrm>
            <a:off x="301778" y="104969"/>
            <a:ext cx="8504676" cy="443342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77956024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97096" y="429697"/>
            <a:ext cx="11794904" cy="4035238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k|lta4tf @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JolQmx¿sf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kxF'r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7Ls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dodf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pgLx¿sf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nflu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cfjZos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ePsf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udf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5 . </a:t>
            </a:r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u'0f:t/;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DaGwL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k|efjsf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5 /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do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g}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Psf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5 . </a:t>
            </a:r>
            <a:r>
              <a:rPr lang="en-US" sz="3400" dirty="0">
                <a:solidFill>
                  <a:srgbClr val="002060"/>
                </a:solidFill>
                <a:latin typeface="Preeti" pitchFamily="2" charset="0"/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259341524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04249" y="518532"/>
            <a:ext cx="11211144" cy="5327899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just"/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k|lta4tf @ </a:t>
            </a:r>
            <a:endParaRPr lang="en-US" sz="3800" dirty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800" b="1" dirty="0" err="1">
                <a:solidFill>
                  <a:schemeClr val="accent1"/>
                </a:solidFill>
                <a:latin typeface="Preeti" pitchFamily="2" charset="0"/>
              </a:rPr>
              <a:t>sfo</a:t>
            </a:r>
            <a:r>
              <a:rPr lang="en-US" sz="3800" b="1" dirty="0">
                <a:solidFill>
                  <a:schemeClr val="accent1"/>
                </a:solidFill>
                <a:latin typeface="Preeti" pitchFamily="2" charset="0"/>
              </a:rPr>
              <a:t>{;</a:t>
            </a:r>
            <a:r>
              <a:rPr lang="en-US" sz="3800" b="1" dirty="0" err="1">
                <a:solidFill>
                  <a:schemeClr val="accent1"/>
                </a:solidFill>
                <a:latin typeface="Preeti" pitchFamily="2" charset="0"/>
              </a:rPr>
              <a:t>Dkfbgsf</a:t>
            </a:r>
            <a:r>
              <a:rPr lang="en-US" sz="3800" b="1" dirty="0">
                <a:solidFill>
                  <a:schemeClr val="accent1"/>
                </a:solidFill>
                <a:latin typeface="Preeti" pitchFamily="2" charset="0"/>
              </a:rPr>
              <a:t> ;"</a:t>
            </a:r>
            <a:r>
              <a:rPr lang="en-US" sz="3800" b="1" dirty="0" err="1">
                <a:solidFill>
                  <a:schemeClr val="accent1"/>
                </a:solidFill>
                <a:latin typeface="Preeti" pitchFamily="2" charset="0"/>
              </a:rPr>
              <a:t>rsx</a:t>
            </a:r>
            <a:r>
              <a:rPr lang="en-US" sz="3800" b="1" dirty="0">
                <a:solidFill>
                  <a:schemeClr val="accent1"/>
                </a:solidFill>
                <a:latin typeface="Preeti" pitchFamily="2" charset="0"/>
              </a:rPr>
              <a:t>¿ </a:t>
            </a:r>
            <a:endParaRPr lang="en-US" sz="3800" b="1" dirty="0" smtClean="0">
              <a:solidFill>
                <a:schemeClr val="accent1"/>
              </a:solidFill>
              <a:latin typeface="Preeti" pitchFamily="2" charset="0"/>
            </a:endParaRPr>
          </a:p>
          <a:p>
            <a:pPr algn="just"/>
            <a:r>
              <a:rPr lang="en-US" sz="3800" dirty="0" smtClean="0">
                <a:solidFill>
                  <a:schemeClr val="tx2"/>
                </a:solidFill>
                <a:latin typeface="Preeti" pitchFamily="2" charset="0"/>
              </a:rPr>
              <a:t>!=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Psbd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} ;ª\s6f;Gg ;</a:t>
            </a:r>
            <a:r>
              <a:rPr lang="en-US" sz="3800" dirty="0" err="1" smtClean="0">
                <a:solidFill>
                  <a:schemeClr val="tx2"/>
                </a:solidFill>
                <a:latin typeface="Preeti" pitchFamily="2" charset="0"/>
              </a:rPr>
              <a:t>d"xx</a:t>
            </a:r>
            <a:r>
              <a:rPr lang="en-US" sz="3800" dirty="0" smtClean="0">
                <a:solidFill>
                  <a:schemeClr val="tx2"/>
                </a:solidFill>
                <a:latin typeface="Preeti" pitchFamily="2" charset="0"/>
              </a:rPr>
              <a:t>¿ </a:t>
            </a:r>
            <a:r>
              <a:rPr lang="en-US" sz="3800" dirty="0" err="1" smtClean="0">
                <a:solidFill>
                  <a:schemeClr val="tx2"/>
                </a:solidFill>
                <a:latin typeface="Preeti" pitchFamily="2" charset="0"/>
              </a:rPr>
              <a:t>nufot</a:t>
            </a:r>
            <a:r>
              <a:rPr lang="en-US" sz="3800" dirty="0" smtClean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;ª\s6af6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dflg;x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¿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cfk"mn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k|fKt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u/]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sf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;+/If0f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xof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]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usf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] ;do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kof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{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Kt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lyof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egL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7fGb5g\ 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. </a:t>
            </a:r>
            <a:endParaRPr lang="en-US" sz="3800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800" dirty="0" smtClean="0">
                <a:solidFill>
                  <a:schemeClr val="tx2"/>
                </a:solidFill>
                <a:latin typeface="Preeti" pitchFamily="2" charset="0"/>
              </a:rPr>
              <a:t>@=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k|ltsfo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{af6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cfk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\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mgf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cfjZostfx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¿ k"/f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ePsf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5g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\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egL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;ª\s6af6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d'bfo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dflg;x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¿ 7fGb5g\ . </a:t>
            </a:r>
            <a:endParaRPr lang="en-US" sz="3800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800" dirty="0" smtClean="0">
                <a:solidFill>
                  <a:schemeClr val="tx2"/>
                </a:solidFill>
                <a:latin typeface="Preeti" pitchFamily="2" charset="0"/>
              </a:rPr>
              <a:t>#=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dfgjLo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k|ltsfo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{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åf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/f 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;do, u'0f:t/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kl/df0fsf 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b[li6af6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cfk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\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mgf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p2]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Zox¿sf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k"lt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{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ePsf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] 5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eGg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] s'/f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cg'udg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d"Nof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ª\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sgn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] b]vfpFb5g\ .	</a:t>
            </a:r>
          </a:p>
        </p:txBody>
      </p:sp>
    </p:spTree>
    <p:extLst>
      <p:ext uri="{BB962C8B-B14F-4D97-AF65-F5344CB8AC3E}">
        <p14:creationId xmlns="" xmlns:p14="http://schemas.microsoft.com/office/powerpoint/2010/main" val="124585958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89094" y="448606"/>
            <a:ext cx="12002906" cy="5235566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k|lta4tf #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dflg;x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¿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lqmofsnfksf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kmn:j¿k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gsf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fTds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¿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kdf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5}gg\ /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tL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Pj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+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dflg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 a9L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tof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/L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ePsf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,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pTyfgzLn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sd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hf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lvddf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5g\ 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. </a:t>
            </a:r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u'0f:t/;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DaGwL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{n]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: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yfgLo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IfdtfnfO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 ;'b[9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kfb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{5 /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gsf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fTds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c;/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x¿nfO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 x6fpF5 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. 	</a:t>
            </a:r>
          </a:p>
        </p:txBody>
      </p:sp>
    </p:spTree>
    <p:extLst>
      <p:ext uri="{BB962C8B-B14F-4D97-AF65-F5344CB8AC3E}">
        <p14:creationId xmlns="" xmlns:p14="http://schemas.microsoft.com/office/powerpoint/2010/main" val="395850275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89094" y="448607"/>
            <a:ext cx="11115546" cy="5451010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just"/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k|lta4tf # </a:t>
            </a:r>
            <a:endParaRPr lang="en-US" sz="3500" b="1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500" b="1" dirty="0" err="1">
                <a:solidFill>
                  <a:schemeClr val="accent1"/>
                </a:solidFill>
                <a:latin typeface="Preeti" pitchFamily="2" charset="0"/>
              </a:rPr>
              <a:t>sfo</a:t>
            </a:r>
            <a:r>
              <a:rPr lang="en-US" sz="3500" b="1" dirty="0">
                <a:solidFill>
                  <a:schemeClr val="accent1"/>
                </a:solidFill>
                <a:latin typeface="Preeti" pitchFamily="2" charset="0"/>
              </a:rPr>
              <a:t>{;</a:t>
            </a:r>
            <a:r>
              <a:rPr lang="en-US" sz="3500" b="1" dirty="0" err="1">
                <a:solidFill>
                  <a:schemeClr val="accent1"/>
                </a:solidFill>
                <a:latin typeface="Preeti" pitchFamily="2" charset="0"/>
              </a:rPr>
              <a:t>Dkfbgsf</a:t>
            </a:r>
            <a:r>
              <a:rPr lang="en-US" sz="3500" b="1" dirty="0">
                <a:solidFill>
                  <a:schemeClr val="accent1"/>
                </a:solidFill>
                <a:latin typeface="Preeti" pitchFamily="2" charset="0"/>
              </a:rPr>
              <a:t> ;"</a:t>
            </a:r>
            <a:r>
              <a:rPr lang="en-US" sz="3500" b="1" dirty="0" err="1">
                <a:solidFill>
                  <a:schemeClr val="accent1"/>
                </a:solidFill>
                <a:latin typeface="Preeti" pitchFamily="2" charset="0"/>
              </a:rPr>
              <a:t>rsx</a:t>
            </a:r>
            <a:r>
              <a:rPr lang="en-US" sz="3500" b="1" dirty="0">
                <a:solidFill>
                  <a:schemeClr val="accent1"/>
                </a:solidFill>
                <a:latin typeface="Preeti" pitchFamily="2" charset="0"/>
              </a:rPr>
              <a:t>¿ </a:t>
            </a:r>
            <a:endParaRPr lang="en-US" sz="3500" b="1" dirty="0" smtClean="0">
              <a:solidFill>
                <a:schemeClr val="accent1"/>
              </a:solidFill>
              <a:latin typeface="Preeti" pitchFamily="2" charset="0"/>
            </a:endParaRPr>
          </a:p>
          <a:p>
            <a:pPr algn="just"/>
            <a:r>
              <a:rPr lang="en-US" sz="3500" dirty="0" smtClean="0">
                <a:solidFill>
                  <a:schemeClr val="tx2"/>
                </a:solidFill>
                <a:latin typeface="Preeti" pitchFamily="2" charset="0"/>
              </a:rPr>
              <a:t>!=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dfgjLo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lqmofsnfksf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kmn:j¿k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efjL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rf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]6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tgfjx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¿ </a:t>
            </a:r>
            <a:r>
              <a:rPr lang="en-US" sz="3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(future shocks and stresses)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sf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;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fdgf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ug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{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cfk"m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cem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a9L /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fd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|/L ;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Ifd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ePsf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5f}F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egL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;ª\s6af6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d'bfo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/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dflg;x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¿ 7fGb5g\ . </a:t>
            </a:r>
            <a:endParaRPr lang="en-US" sz="3500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500" dirty="0" smtClean="0">
                <a:solidFill>
                  <a:schemeClr val="tx2"/>
                </a:solidFill>
                <a:latin typeface="Preeti" pitchFamily="2" charset="0"/>
              </a:rPr>
              <a:t>@=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cfk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\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mgf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Ifdtfdf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clej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[l4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ePsf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 5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egL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;ª\s6x¿df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k|ltsfo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{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ug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{]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lhDd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jf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/L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ePsf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: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yfgLo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clwsf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/L,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cu'jf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;ª\u7gx¿ 7fGb5g\ . </a:t>
            </a:r>
            <a:endParaRPr lang="en-US" sz="3500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500" dirty="0" smtClean="0">
                <a:solidFill>
                  <a:schemeClr val="tx2"/>
                </a:solidFill>
                <a:latin typeface="Preeti" pitchFamily="2" charset="0"/>
              </a:rPr>
              <a:t>#= 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;ª\s6f;Gg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LdfGtLs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[t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JolQmx¿nufot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;ª\s6af6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d'bfo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/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dflg;x¿n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dfgjLo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lqmofsnfksf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kmn:j¿k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s'g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}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klg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gsf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/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fTds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c;/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x¿sf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klxrfg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ub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}{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gg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\ . </a:t>
            </a:r>
          </a:p>
        </p:txBody>
      </p:sp>
    </p:spTree>
    <p:extLst>
      <p:ext uri="{BB962C8B-B14F-4D97-AF65-F5344CB8AC3E}">
        <p14:creationId xmlns="" xmlns:p14="http://schemas.microsoft.com/office/powerpoint/2010/main" val="106382264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21459" y="448606"/>
            <a:ext cx="11648159" cy="5235566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k|lta4tf $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dflg;x¿nfO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cfk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\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mgf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clwsf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 </a:t>
            </a:r>
            <a:r>
              <a:rPr lang="en-US" sz="4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(rights)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xsbf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/Lx¿ </a:t>
            </a:r>
            <a:r>
              <a:rPr lang="en-US" sz="4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(entitlements) 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sf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af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/]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yfxf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5,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hfgsf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Ldf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ltgsf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kx'Fr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5 /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cfk"mnfO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 c;/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]{ lg0f{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ox¿df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ltgn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efu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lnG5g\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. </a:t>
            </a:r>
          </a:p>
          <a:p>
            <a:endParaRPr lang="en-US" sz="4200" b="1" dirty="0" smtClean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 smtClean="0">
                <a:solidFill>
                  <a:srgbClr val="002060"/>
                </a:solidFill>
                <a:latin typeface="Preeti" pitchFamily="2" charset="0"/>
              </a:rPr>
              <a:t>u'0f:t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DaGwL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 ;~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rf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/,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xeflutf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/ k[i7kf]if0f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cfwfl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/t 5 . 	</a:t>
            </a:r>
          </a:p>
        </p:txBody>
      </p:sp>
    </p:spTree>
    <p:extLst>
      <p:ext uri="{BB962C8B-B14F-4D97-AF65-F5344CB8AC3E}">
        <p14:creationId xmlns="" xmlns:p14="http://schemas.microsoft.com/office/powerpoint/2010/main" val="298279197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21459" y="448607"/>
            <a:ext cx="11054615" cy="5681842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reeti" pitchFamily="2" charset="0"/>
              </a:rPr>
              <a:t>k|lta4tf $ </a:t>
            </a:r>
            <a:endParaRPr lang="en-US" sz="3200" dirty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200" b="1" dirty="0" err="1">
                <a:solidFill>
                  <a:schemeClr val="accent1"/>
                </a:solidFill>
                <a:latin typeface="Preeti" pitchFamily="2" charset="0"/>
              </a:rPr>
              <a:t>sfo</a:t>
            </a:r>
            <a:r>
              <a:rPr lang="en-US" sz="3200" b="1" dirty="0">
                <a:solidFill>
                  <a:schemeClr val="accent1"/>
                </a:solidFill>
                <a:latin typeface="Preeti" pitchFamily="2" charset="0"/>
              </a:rPr>
              <a:t>{;</a:t>
            </a:r>
            <a:r>
              <a:rPr lang="en-US" sz="3200" b="1" dirty="0" err="1">
                <a:solidFill>
                  <a:schemeClr val="accent1"/>
                </a:solidFill>
                <a:latin typeface="Preeti" pitchFamily="2" charset="0"/>
              </a:rPr>
              <a:t>Dkfbgsf</a:t>
            </a:r>
            <a:r>
              <a:rPr lang="en-US" sz="3200" b="1" dirty="0">
                <a:solidFill>
                  <a:schemeClr val="accent1"/>
                </a:solidFill>
                <a:latin typeface="Preeti" pitchFamily="2" charset="0"/>
              </a:rPr>
              <a:t> ;"</a:t>
            </a:r>
            <a:r>
              <a:rPr lang="en-US" sz="3200" b="1" dirty="0" err="1">
                <a:solidFill>
                  <a:schemeClr val="accent1"/>
                </a:solidFill>
                <a:latin typeface="Preeti" pitchFamily="2" charset="0"/>
              </a:rPr>
              <a:t>rsx</a:t>
            </a:r>
            <a:r>
              <a:rPr lang="en-US" sz="3200" b="1" dirty="0" smtClean="0">
                <a:solidFill>
                  <a:schemeClr val="accent1"/>
                </a:solidFill>
                <a:latin typeface="Preeti" pitchFamily="2" charset="0"/>
              </a:rPr>
              <a:t>¿</a:t>
            </a:r>
          </a:p>
          <a:p>
            <a:pPr algn="just"/>
            <a:r>
              <a:rPr lang="en-US" sz="3200" dirty="0" smtClean="0">
                <a:solidFill>
                  <a:schemeClr val="tx2"/>
                </a:solidFill>
                <a:latin typeface="Preeti" pitchFamily="2" charset="0"/>
              </a:rPr>
              <a:t>!= 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;ª\s6af6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d'bfo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/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dflg;x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¿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cfk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\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mgf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clwsf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/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xsbf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Lx¿k|lt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;r]t 5g\ . </a:t>
            </a:r>
            <a:endParaRPr lang="en-US" sz="3200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chemeClr val="tx2"/>
                </a:solidFill>
                <a:latin typeface="Preeti" pitchFamily="2" charset="0"/>
              </a:rPr>
              <a:t>@= 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;ª\s6af6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d'bfo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/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dflg;x¿n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cfk"mnfO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{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yk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hf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]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lvddf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/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fVg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Sg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] ;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jfnx¿sf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af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/]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nufot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:ki6 / ;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fGble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{s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hfgsf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Lx¿df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cfk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\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mgf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kx'Fr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5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eGg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] 7fGb5g\ . </a:t>
            </a:r>
            <a:endParaRPr lang="en-US" sz="3200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chemeClr val="tx2"/>
                </a:solidFill>
                <a:latin typeface="Preeti" pitchFamily="2" charset="0"/>
              </a:rPr>
              <a:t>#= 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;ª\s6af6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d'bfo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/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dflg;x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¿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k|ltsfo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dfly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ePsf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pgLx¿sf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] k|efjaf6 ;Gt'i6 5g\ . </a:t>
            </a:r>
            <a:endParaRPr lang="en-US" sz="3200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chemeClr val="tx2"/>
                </a:solidFill>
                <a:latin typeface="Preeti" pitchFamily="2" charset="0"/>
              </a:rPr>
              <a:t>$=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hg;ª\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Vofsf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clwsf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x¿sf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af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/]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;Dk"0f{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sd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rf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Lx¿n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] k|lzIf0f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k|fKt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u/]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5g\ /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logsf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af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/]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pgLx¿nfO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{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dfu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{–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bz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{g 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pknAw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 u/</a:t>
            </a:r>
            <a:r>
              <a:rPr lang="en-US" sz="3200" dirty="0" err="1">
                <a:solidFill>
                  <a:schemeClr val="tx2"/>
                </a:solidFill>
                <a:latin typeface="Preeti" pitchFamily="2" charset="0"/>
              </a:rPr>
              <a:t>fOPsf</a:t>
            </a:r>
            <a:r>
              <a:rPr lang="en-US" sz="3200" dirty="0">
                <a:solidFill>
                  <a:schemeClr val="tx2"/>
                </a:solidFill>
                <a:latin typeface="Preeti" pitchFamily="2" charset="0"/>
              </a:rPr>
              <a:t>] 5 .</a:t>
            </a:r>
          </a:p>
        </p:txBody>
      </p:sp>
    </p:spTree>
    <p:extLst>
      <p:ext uri="{BB962C8B-B14F-4D97-AF65-F5344CB8AC3E}">
        <p14:creationId xmlns="" xmlns:p14="http://schemas.microsoft.com/office/powerpoint/2010/main" val="47899031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08002" y="751165"/>
            <a:ext cx="11175426" cy="4589235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k|lta4tf %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dflg;x¿sf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kx'Fr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u'gf;f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x¿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dfly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sf/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afxL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]{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;'/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lIft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Pj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+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wg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]{ ;+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oGqx¿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5 . </a:t>
            </a:r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u'0f:t/;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DaGwL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u'gf;fx¿nfO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: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jfut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/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wg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/G5 . </a:t>
            </a:r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(Complaint Response Mechanism CRM)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193308900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958074" y="536852"/>
            <a:ext cx="10953766" cy="4912401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just"/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k|lta4tf % </a:t>
            </a:r>
            <a:endParaRPr lang="en-US" sz="3500" b="1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500" b="1" dirty="0" err="1">
                <a:solidFill>
                  <a:schemeClr val="accent1"/>
                </a:solidFill>
                <a:latin typeface="Preeti" pitchFamily="2" charset="0"/>
              </a:rPr>
              <a:t>sfo</a:t>
            </a:r>
            <a:r>
              <a:rPr lang="en-US" sz="3500" b="1" dirty="0">
                <a:solidFill>
                  <a:schemeClr val="accent1"/>
                </a:solidFill>
                <a:latin typeface="Preeti" pitchFamily="2" charset="0"/>
              </a:rPr>
              <a:t>{;</a:t>
            </a:r>
            <a:r>
              <a:rPr lang="en-US" sz="3500" b="1" dirty="0" err="1">
                <a:solidFill>
                  <a:schemeClr val="accent1"/>
                </a:solidFill>
                <a:latin typeface="Preeti" pitchFamily="2" charset="0"/>
              </a:rPr>
              <a:t>Dkfbgsf</a:t>
            </a:r>
            <a:r>
              <a:rPr lang="en-US" sz="3500" b="1" dirty="0">
                <a:solidFill>
                  <a:schemeClr val="accent1"/>
                </a:solidFill>
                <a:latin typeface="Preeti" pitchFamily="2" charset="0"/>
              </a:rPr>
              <a:t> ;"</a:t>
            </a:r>
            <a:r>
              <a:rPr lang="en-US" sz="3500" b="1" dirty="0" err="1">
                <a:solidFill>
                  <a:schemeClr val="accent1"/>
                </a:solidFill>
                <a:latin typeface="Preeti" pitchFamily="2" charset="0"/>
              </a:rPr>
              <a:t>rsx</a:t>
            </a:r>
            <a:r>
              <a:rPr lang="en-US" sz="3500" b="1" dirty="0" smtClean="0">
                <a:solidFill>
                  <a:schemeClr val="accent1"/>
                </a:solidFill>
                <a:latin typeface="Preeti" pitchFamily="2" charset="0"/>
              </a:rPr>
              <a:t>¿</a:t>
            </a:r>
          </a:p>
          <a:p>
            <a:pPr algn="just"/>
            <a:r>
              <a:rPr lang="en-US" sz="3500" dirty="0" smtClean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!= ;ª\s6f;Gg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LdfGtLs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[t ;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d"xx¿nufot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;ª\s6af6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d'bfo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/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dflg;x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¿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cfk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\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mgf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k|of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usf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nflu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: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yfkgf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ul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/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Psf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u'gf;f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];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DaGwL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;+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oGqx¿sf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af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/]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df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;r]t 5g\ </a:t>
            </a:r>
            <a:r>
              <a:rPr lang="en-US" sz="3500" b="1" dirty="0" smtClean="0">
                <a:solidFill>
                  <a:schemeClr val="tx2"/>
                </a:solidFill>
                <a:latin typeface="Preeti" pitchFamily="2" charset="0"/>
              </a:rPr>
              <a:t>.</a:t>
            </a:r>
          </a:p>
          <a:p>
            <a:pPr algn="just"/>
            <a:r>
              <a:rPr lang="en-US" sz="3500" dirty="0" smtClean="0">
                <a:solidFill>
                  <a:schemeClr val="tx2"/>
                </a:solidFill>
                <a:latin typeface="Preeti" pitchFamily="2" charset="0"/>
              </a:rPr>
              <a:t>@=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u'gf;f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nfO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{ ;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Daf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wg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ug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]{ ;+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oGqx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¿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kx'Fr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ug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{ ;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lsg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],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k|efjsf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/L,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Ko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;'/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lIft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5g\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egL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;ª\s6af6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d'bfo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 / </a:t>
            </a:r>
            <a:r>
              <a:rPr lang="en-US" sz="3500" dirty="0" err="1">
                <a:solidFill>
                  <a:schemeClr val="tx2"/>
                </a:solidFill>
                <a:latin typeface="Preeti" pitchFamily="2" charset="0"/>
              </a:rPr>
              <a:t>dflg;x</a:t>
            </a:r>
            <a:r>
              <a:rPr lang="en-US" sz="3500" dirty="0">
                <a:solidFill>
                  <a:schemeClr val="tx2"/>
                </a:solidFill>
                <a:latin typeface="Preeti" pitchFamily="2" charset="0"/>
              </a:rPr>
              <a:t>¿ 7fGb5g\ . </a:t>
            </a:r>
            <a:endParaRPr lang="en-US" sz="3500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500" dirty="0" smtClean="0">
                <a:solidFill>
                  <a:schemeClr val="tx2"/>
                </a:solidFill>
                <a:latin typeface="Preeti" pitchFamily="2" charset="0"/>
              </a:rPr>
              <a:t>#=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lgwf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{l/t ;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dofjlwleq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u'gf;fx¿sf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 cg';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Gwfg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ul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/G5,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ltgsf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 ;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dfwfg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ul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/G5 /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To;sf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lgisif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{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x¿sf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af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/]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df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u'gf;f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ug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]{ </a:t>
            </a:r>
            <a:r>
              <a:rPr lang="en-US" sz="3500" b="1" dirty="0" err="1">
                <a:solidFill>
                  <a:schemeClr val="tx2"/>
                </a:solidFill>
                <a:latin typeface="Preeti" pitchFamily="2" charset="0"/>
              </a:rPr>
              <a:t>JolQmnfO</a:t>
            </a:r>
            <a:r>
              <a:rPr lang="en-US" sz="3500" b="1" dirty="0">
                <a:solidFill>
                  <a:schemeClr val="tx2"/>
                </a:solidFill>
                <a:latin typeface="Preeti" pitchFamily="2" charset="0"/>
              </a:rPr>
              <a:t>{ k[i7kf]if0f lbOG5 . </a:t>
            </a:r>
          </a:p>
        </p:txBody>
      </p:sp>
    </p:spTree>
    <p:extLst>
      <p:ext uri="{BB962C8B-B14F-4D97-AF65-F5344CB8AC3E}">
        <p14:creationId xmlns="" xmlns:p14="http://schemas.microsoft.com/office/powerpoint/2010/main" val="2232410592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80736" y="1151107"/>
            <a:ext cx="10627054" cy="4589235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k|lta4tf ^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dflg;x¿n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dGjo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Psf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], Ps–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{sf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nflu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k"/s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k|fKt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{5g\ . </a:t>
            </a:r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u'0f:t/;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DaGwL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dGjo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Psf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5 / of] Ps–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csf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{sf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nflu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k"/s 5 . 	</a:t>
            </a:r>
          </a:p>
        </p:txBody>
      </p:sp>
    </p:spTree>
    <p:extLst>
      <p:ext uri="{BB962C8B-B14F-4D97-AF65-F5344CB8AC3E}">
        <p14:creationId xmlns="" xmlns:p14="http://schemas.microsoft.com/office/powerpoint/2010/main" val="424158417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74126" y="124056"/>
            <a:ext cx="10942724" cy="5620287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just"/>
            <a:r>
              <a:rPr lang="en-US" sz="3500" b="1" dirty="0">
                <a:solidFill>
                  <a:srgbClr val="002060"/>
                </a:solidFill>
                <a:latin typeface="Preeti" pitchFamily="2" charset="0"/>
              </a:rPr>
              <a:t>k|lta4tf ^ </a:t>
            </a:r>
            <a:endParaRPr lang="en-US" sz="3500" b="1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5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sfo</a:t>
            </a:r>
            <a:r>
              <a:rPr lang="en-US" sz="35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{;</a:t>
            </a:r>
            <a:r>
              <a:rPr lang="en-US" sz="35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Dkfbgsf</a:t>
            </a:r>
            <a:r>
              <a:rPr lang="en-US" sz="35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 ;"</a:t>
            </a:r>
            <a:r>
              <a:rPr lang="en-US" sz="35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rsx</a:t>
            </a:r>
            <a:r>
              <a:rPr lang="en-US" sz="35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¿</a:t>
            </a:r>
          </a:p>
          <a:p>
            <a:pPr algn="just"/>
            <a:r>
              <a:rPr lang="en-US" sz="3500" dirty="0" smtClean="0">
                <a:solidFill>
                  <a:srgbClr val="002060"/>
                </a:solidFill>
                <a:latin typeface="Preeti" pitchFamily="2" charset="0"/>
              </a:rPr>
              <a:t>!= 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;ª\u7gx¿n]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dGjofTds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lqmofsnfksf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 dfWodaf6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d'bfox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¿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fe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mbf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x¿åf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/f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klxrfg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Psf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sdL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–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sdhf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]/Lx¿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Pj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cfk;df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vlK6Psf s'/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fx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¿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(overlaps)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sd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kfb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{5g\ . </a:t>
            </a:r>
            <a:endParaRPr lang="en-US" sz="3200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rgbClr val="002060"/>
                </a:solidFill>
                <a:latin typeface="Preeti" pitchFamily="2" charset="0"/>
              </a:rPr>
              <a:t>@= 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: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yfgLo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;ª\u7gx¿nufot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;+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nUg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;ª\u7gx¿n]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dGjosf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cf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}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krfl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/s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cgf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}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krfl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/s ;+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oGqx¿sf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 dfWodaf6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fGble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{s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hfgsf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Lx¿sf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cfbfg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–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k|bfg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{5g\ . </a:t>
            </a:r>
            <a:endParaRPr lang="en-US" sz="3200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rgbClr val="002060"/>
                </a:solidFill>
                <a:latin typeface="Preeti" pitchFamily="2" charset="0"/>
              </a:rPr>
              <a:t>#= 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;ª\u7gx¿n]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cfjZostfx¿sf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 n]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vfhf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vf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pknAw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u/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fpg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sfo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{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usf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sfof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Gjogdf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dGjo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sfod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{5g\ . </a:t>
            </a:r>
            <a:endParaRPr lang="en-US" sz="3200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rgbClr val="002060"/>
                </a:solidFill>
                <a:latin typeface="Preeti" pitchFamily="2" charset="0"/>
              </a:rPr>
              <a:t>$= 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: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yfgLo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;ª\u7gx¿n]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dGjosf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;+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oGqx¿df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kof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Kt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xeflutf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k|ltlglwTjsf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af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/]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 l/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kf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]6{ </a:t>
            </a:r>
            <a:r>
              <a:rPr lang="en-US" sz="3200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3200" dirty="0">
                <a:solidFill>
                  <a:srgbClr val="002060"/>
                </a:solidFill>
                <a:latin typeface="Preeti" pitchFamily="2" charset="0"/>
              </a:rPr>
              <a:t>{5g\ .</a:t>
            </a:r>
          </a:p>
        </p:txBody>
      </p:sp>
    </p:spTree>
    <p:extLst>
      <p:ext uri="{BB962C8B-B14F-4D97-AF65-F5344CB8AC3E}">
        <p14:creationId xmlns="" xmlns:p14="http://schemas.microsoft.com/office/powerpoint/2010/main" val="372169011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0EA3E9-334D-4665-8B7B-23D20E3A1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5465" y="167607"/>
            <a:ext cx="4224313" cy="794742"/>
          </a:xfrm>
        </p:spPr>
        <p:txBody>
          <a:bodyPr/>
          <a:lstStyle/>
          <a:p>
            <a:r>
              <a:rPr lang="en-GB" noProof="0" dirty="0" err="1" smtClean="0">
                <a:latin typeface="Preeti" pitchFamily="2" charset="0"/>
              </a:rPr>
              <a:t>d'Vo</a:t>
            </a:r>
            <a:r>
              <a:rPr lang="en-GB" noProof="0" dirty="0" smtClean="0">
                <a:latin typeface="Preeti" pitchFamily="2" charset="0"/>
              </a:rPr>
              <a:t> </a:t>
            </a:r>
            <a:r>
              <a:rPr lang="en-GB" dirty="0" err="1" smtClean="0">
                <a:latin typeface="Preeti" pitchFamily="2" charset="0"/>
              </a:rPr>
              <a:t>ofb</a:t>
            </a:r>
            <a:r>
              <a:rPr lang="en-GB" dirty="0" smtClean="0">
                <a:latin typeface="Preeti" pitchFamily="2" charset="0"/>
              </a:rPr>
              <a:t> </a:t>
            </a:r>
            <a:r>
              <a:rPr lang="en-GB" dirty="0" err="1" smtClean="0">
                <a:latin typeface="Preeti" pitchFamily="2" charset="0"/>
              </a:rPr>
              <a:t>ug</a:t>
            </a:r>
            <a:r>
              <a:rPr lang="en-GB" dirty="0" smtClean="0">
                <a:latin typeface="Preeti" pitchFamily="2" charset="0"/>
              </a:rPr>
              <a:t>'{ </a:t>
            </a:r>
            <a:r>
              <a:rPr lang="en-GB" dirty="0">
                <a:latin typeface="Preeti" pitchFamily="2" charset="0"/>
              </a:rPr>
              <a:t>k</a:t>
            </a:r>
            <a:r>
              <a:rPr lang="en-GB" noProof="0" dirty="0">
                <a:latin typeface="Preeti" pitchFamily="2" charset="0"/>
              </a:rPr>
              <a:t>g]{ s'/f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4AB3943-53EB-456F-995B-E3B0778478E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76112" y="1268816"/>
            <a:ext cx="11750234" cy="5215428"/>
          </a:xfrm>
        </p:spPr>
        <p:txBody>
          <a:bodyPr>
            <a:normAutofit/>
          </a:bodyPr>
          <a:lstStyle/>
          <a:p>
            <a:r>
              <a:rPr lang="en-US" sz="3800" dirty="0" err="1" smtClean="0">
                <a:solidFill>
                  <a:srgbClr val="002060"/>
                </a:solidFill>
                <a:latin typeface="Preeti" pitchFamily="2" charset="0"/>
              </a:rPr>
              <a:t>d"ne"t</a:t>
            </a:r>
            <a:r>
              <a:rPr lang="en-US" sz="3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r>
              <a:rPr lang="en-US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(Core Humanitarian Standard – </a:t>
            </a:r>
            <a:r>
              <a:rPr lang="en-US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CHS on Quality and Accountability) </a:t>
            </a:r>
            <a:r>
              <a:rPr lang="en-US" sz="3800" dirty="0" err="1" smtClean="0">
                <a:solidFill>
                  <a:srgbClr val="002060"/>
                </a:solidFill>
                <a:latin typeface="Preeti" pitchFamily="2" charset="0"/>
              </a:rPr>
              <a:t>eg</a:t>
            </a:r>
            <a:r>
              <a:rPr lang="en-US" sz="3800" dirty="0" smtClean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800" dirty="0" err="1" smtClean="0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3800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</a:p>
          <a:p>
            <a:pPr marL="602732" indent="-602732">
              <a:buFont typeface="Arial" panose="020B0604020202020204" pitchFamily="34" charset="0"/>
              <a:buChar char="•"/>
            </a:pPr>
            <a:r>
              <a:rPr lang="en-US" sz="3800" dirty="0" smtClean="0">
                <a:solidFill>
                  <a:srgbClr val="002060"/>
                </a:solidFill>
                <a:latin typeface="Preeti" pitchFamily="2" charset="0"/>
              </a:rPr>
              <a:t>æk|lta4tfÆ </a:t>
            </a:r>
            <a:r>
              <a:rPr lang="en-US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(commitment) </a:t>
            </a:r>
            <a:endParaRPr lang="en-US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2732" indent="-602732">
              <a:buFont typeface="Arial" panose="020B0604020202020204" pitchFamily="34" charset="0"/>
              <a:buChar char="•"/>
            </a:pPr>
            <a:r>
              <a:rPr lang="en-US" sz="3800" dirty="0" smtClean="0">
                <a:solidFill>
                  <a:srgbClr val="002060"/>
                </a:solidFill>
                <a:latin typeface="Preeti" pitchFamily="2" charset="0"/>
              </a:rPr>
              <a:t>æu'0f:t/Lo 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dfkb08Æ </a:t>
            </a:r>
            <a:r>
              <a:rPr lang="en-US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(quality criterion</a:t>
            </a:r>
            <a:r>
              <a:rPr lang="en-US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800" dirty="0">
              <a:solidFill>
                <a:srgbClr val="002060"/>
              </a:solidFill>
              <a:latin typeface="Preeti" pitchFamily="2" charset="0"/>
            </a:endParaRPr>
          </a:p>
          <a:p>
            <a:endParaRPr lang="en-GB" sz="3800" dirty="0"/>
          </a:p>
          <a:p>
            <a:endParaRPr lang="en-GB" sz="3800" dirty="0"/>
          </a:p>
          <a:p>
            <a:endParaRPr lang="en-US" sz="3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450160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89093" y="0"/>
            <a:ext cx="11364518" cy="5235566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k|lta4tf &amp;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ha ;ª\u7gx¿n]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cg'ej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lrGtg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–dggaf6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l;Sb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} hfG5g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\, ta ;ª\s6af6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dflg;x¿n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;'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wfl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Psf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pknAw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u/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fpg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s'/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fsf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ck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Iff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 ;Sb5g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\ 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. </a:t>
            </a:r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u'0f:t/;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DaGwL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lqmofzLn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lgsfox¿n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/Gt/ ¿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kdf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l;Sb5g\ / ;'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wf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{5g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\ . 	</a:t>
            </a:r>
          </a:p>
        </p:txBody>
      </p:sp>
    </p:spTree>
    <p:extLst>
      <p:ext uri="{BB962C8B-B14F-4D97-AF65-F5344CB8AC3E}">
        <p14:creationId xmlns="" xmlns:p14="http://schemas.microsoft.com/office/powerpoint/2010/main" val="353556375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92650" y="432999"/>
            <a:ext cx="9494036" cy="4912401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just"/>
            <a:r>
              <a:rPr lang="en-US" sz="3500" b="1" dirty="0">
                <a:solidFill>
                  <a:srgbClr val="002060"/>
                </a:solidFill>
                <a:latin typeface="Preeti" pitchFamily="2" charset="0"/>
              </a:rPr>
              <a:t>k|lta4tf &amp; </a:t>
            </a:r>
            <a:endParaRPr lang="en-US" sz="3500" dirty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5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sfo</a:t>
            </a:r>
            <a:r>
              <a:rPr lang="en-US" sz="35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{;</a:t>
            </a:r>
            <a:r>
              <a:rPr lang="en-US" sz="35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Dkfbgsf</a:t>
            </a:r>
            <a:r>
              <a:rPr lang="en-US" sz="35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 ;"</a:t>
            </a:r>
            <a:r>
              <a:rPr lang="en-US" sz="35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rsx</a:t>
            </a:r>
            <a:r>
              <a:rPr lang="en-US" sz="35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Preeti" pitchFamily="2" charset="0"/>
              </a:rPr>
              <a:t>¿ </a:t>
            </a:r>
            <a:endParaRPr lang="en-US" sz="35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Preeti" pitchFamily="2" charset="0"/>
            </a:endParaRPr>
          </a:p>
          <a:p>
            <a:pPr algn="just"/>
            <a:r>
              <a:rPr lang="en-US" sz="3500" dirty="0" smtClean="0">
                <a:latin typeface="Preeti" pitchFamily="2" charset="0"/>
              </a:rPr>
              <a:t>!= 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dflg;x¿n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] ;do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laTb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}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hfFbf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cfk"mn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k|fKt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u/]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;+/If0fdf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'{kg]{ ;'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wf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x¿sf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klxrfg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{5g\ . </a:t>
            </a:r>
            <a:endParaRPr lang="en-US" sz="3500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500" dirty="0" smtClean="0">
                <a:solidFill>
                  <a:srgbClr val="002060"/>
                </a:solidFill>
                <a:latin typeface="Preeti" pitchFamily="2" charset="0"/>
              </a:rPr>
              <a:t>@=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xfnsf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{af6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pTkGg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ePsf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l;sfOsf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kmn:j¿k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;+/If0f;DaGwL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sfo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qmdx¿df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;'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wf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/x¿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Psf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5g\ . </a:t>
            </a:r>
            <a:endParaRPr lang="en-US" sz="3500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500" dirty="0" smtClean="0">
                <a:solidFill>
                  <a:srgbClr val="002060"/>
                </a:solidFill>
                <a:latin typeface="Preeti" pitchFamily="2" charset="0"/>
              </a:rPr>
              <a:t>#=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pknAw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u/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fOPsf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;+/If0fdf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cGo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{x</a:t>
            </a:r>
            <a:r>
              <a:rPr lang="en-US" sz="3500" dirty="0" smtClean="0">
                <a:solidFill>
                  <a:srgbClr val="002060"/>
                </a:solidFill>
                <a:latin typeface="Preeti" pitchFamily="2" charset="0"/>
              </a:rPr>
              <a:t>¿ af6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Psf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l;sfO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2060"/>
                </a:solidFill>
                <a:latin typeface="Preeti" pitchFamily="2" charset="0"/>
              </a:rPr>
              <a:t>k|ltlalDat</a:t>
            </a:r>
            <a:r>
              <a:rPr lang="en-US" sz="3500" dirty="0">
                <a:solidFill>
                  <a:srgbClr val="002060"/>
                </a:solidFill>
                <a:latin typeface="Preeti" pitchFamily="2" charset="0"/>
              </a:rPr>
              <a:t> 5g\ . 	</a:t>
            </a:r>
          </a:p>
        </p:txBody>
      </p:sp>
    </p:spTree>
    <p:extLst>
      <p:ext uri="{BB962C8B-B14F-4D97-AF65-F5344CB8AC3E}">
        <p14:creationId xmlns="" xmlns:p14="http://schemas.microsoft.com/office/powerpoint/2010/main" val="2436983283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1275" y="551143"/>
            <a:ext cx="11402337" cy="5235566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k|lta4tf *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dflg;x¿n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Ifd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fd|f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];Fu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Joj:yfkg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Psf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sd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rf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/L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:jo+;]jsx¿af6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k|fKt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{5g\ . </a:t>
            </a:r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u'0f:t/;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DaGwL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sd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rf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Lx¿nfO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cfk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\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mgf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sfd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k|efjsf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/L 9ª\un]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/G5 /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ltgk|lt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lgikIf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Gofof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lrt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Jojxf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/G5 . 	</a:t>
            </a:r>
          </a:p>
        </p:txBody>
      </p:sp>
    </p:spTree>
    <p:extLst>
      <p:ext uri="{BB962C8B-B14F-4D97-AF65-F5344CB8AC3E}">
        <p14:creationId xmlns="" xmlns:p14="http://schemas.microsoft.com/office/powerpoint/2010/main" val="909524463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76106" y="131265"/>
            <a:ext cx="10450309" cy="4635402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just"/>
            <a:r>
              <a:rPr lang="en-US" sz="3300" b="1" dirty="0">
                <a:solidFill>
                  <a:srgbClr val="002060"/>
                </a:solidFill>
                <a:latin typeface="Preeti" pitchFamily="2" charset="0"/>
              </a:rPr>
              <a:t>k|lta4tf * </a:t>
            </a:r>
            <a:endParaRPr lang="en-US" sz="3300" dirty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3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reeti" pitchFamily="2" charset="0"/>
              </a:rPr>
              <a:t>sfo</a:t>
            </a:r>
            <a:r>
              <a:rPr lang="en-US" sz="33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reeti" pitchFamily="2" charset="0"/>
              </a:rPr>
              <a:t>{;</a:t>
            </a:r>
            <a:r>
              <a:rPr lang="en-US" sz="33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reeti" pitchFamily="2" charset="0"/>
              </a:rPr>
              <a:t>Dkfbgsf</a:t>
            </a:r>
            <a:r>
              <a:rPr lang="en-US" sz="33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reeti" pitchFamily="2" charset="0"/>
              </a:rPr>
              <a:t> ;"</a:t>
            </a:r>
            <a:r>
              <a:rPr lang="en-US" sz="33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reeti" pitchFamily="2" charset="0"/>
              </a:rPr>
              <a:t>rsx</a:t>
            </a:r>
            <a:r>
              <a:rPr lang="en-US" sz="33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reeti" pitchFamily="2" charset="0"/>
              </a:rPr>
              <a:t>¿ </a:t>
            </a:r>
            <a:endParaRPr lang="en-US" sz="33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Preeti" pitchFamily="2" charset="0"/>
            </a:endParaRPr>
          </a:p>
          <a:p>
            <a:pPr algn="just"/>
            <a:r>
              <a:rPr lang="en-US" sz="3300" dirty="0" smtClean="0">
                <a:solidFill>
                  <a:srgbClr val="002060"/>
                </a:solidFill>
                <a:latin typeface="Preeti" pitchFamily="2" charset="0"/>
              </a:rPr>
              <a:t>!= 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;Dk"0f{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sd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rf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Lx¿n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cfkmgf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sfddf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;ª\u7gåf/f ;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kfPsf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 dx;';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{5g\ . </a:t>
            </a:r>
            <a:endParaRPr lang="en-US" sz="3300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300" dirty="0" smtClean="0">
                <a:solidFill>
                  <a:srgbClr val="002060"/>
                </a:solidFill>
                <a:latin typeface="Preeti" pitchFamily="2" charset="0"/>
              </a:rPr>
              <a:t>@=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sd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rf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Lx¿n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 ;Gt'li6k"j{s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sfo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{;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Dkfbg;DaGwL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cfk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\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mgf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p2]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Zox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¿ k"/f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{5g\ . </a:t>
            </a:r>
            <a:endParaRPr lang="en-US" sz="3300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300" dirty="0" smtClean="0">
                <a:solidFill>
                  <a:srgbClr val="002060"/>
                </a:solidFill>
                <a:latin typeface="Preeti" pitchFamily="2" charset="0"/>
              </a:rPr>
              <a:t>#= 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dflg;x¿n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sd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rf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Lx¿sf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 1fg, ;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Lk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,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Jojxf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dgf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]j[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lQx¿sf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b[li6af6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k|efjsf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/L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egL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sd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rf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Lx¿sf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 n]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vfhf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vf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{5g\ . </a:t>
            </a:r>
            <a:endParaRPr lang="en-US" sz="3300" dirty="0" smtClean="0">
              <a:solidFill>
                <a:srgbClr val="002060"/>
              </a:solidFill>
              <a:latin typeface="Preeti" pitchFamily="2" charset="0"/>
            </a:endParaRPr>
          </a:p>
          <a:p>
            <a:pPr algn="just"/>
            <a:r>
              <a:rPr lang="en-US" sz="3300" dirty="0" smtClean="0">
                <a:solidFill>
                  <a:srgbClr val="002060"/>
                </a:solidFill>
                <a:latin typeface="Preeti" pitchFamily="2" charset="0"/>
              </a:rPr>
              <a:t>$= 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dflg;x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¿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cfrf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/;+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lxtfk|lt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ltgsf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pNn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ª\3gx¿sf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af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/]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;/f]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x¿nfO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{ s;/L p7fpg] 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eGg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af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/]</a:t>
            </a:r>
            <a:r>
              <a:rPr lang="en-US" sz="3300" dirty="0" err="1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300" dirty="0">
                <a:solidFill>
                  <a:srgbClr val="002060"/>
                </a:solidFill>
                <a:latin typeface="Preeti" pitchFamily="2" charset="0"/>
              </a:rPr>
              <a:t> ;r]t 5g\ . 	</a:t>
            </a:r>
          </a:p>
        </p:txBody>
      </p:sp>
    </p:spTree>
    <p:extLst>
      <p:ext uri="{BB962C8B-B14F-4D97-AF65-F5344CB8AC3E}">
        <p14:creationId xmlns="" xmlns:p14="http://schemas.microsoft.com/office/powerpoint/2010/main" val="143118710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08003" y="316237"/>
            <a:ext cx="11213244" cy="5235566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k|lta4tf (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dflg;x¿n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cfk"mnfO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 ;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//x]sf ;ª\u7gx¿n]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;|f]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tx¿sf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Joj:yfkg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k|efjsf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/L ¿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kdf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,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bIftfk"j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{s / g}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ltstfk"j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{s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//x]sf 5g\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egL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ck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Iff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 ;Sb5g\ . </a:t>
            </a:r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u'0f:t/;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DaGwL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;|f]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tx¿sf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Joj:yfkg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k|of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ck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lIft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k|of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hgsf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nflu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lhDd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jf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Lk"j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{s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/G5 . 	</a:t>
            </a:r>
          </a:p>
        </p:txBody>
      </p:sp>
    </p:spTree>
    <p:extLst>
      <p:ext uri="{BB962C8B-B14F-4D97-AF65-F5344CB8AC3E}">
        <p14:creationId xmlns="" xmlns:p14="http://schemas.microsoft.com/office/powerpoint/2010/main" val="1384530450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39729" y="316237"/>
            <a:ext cx="10260445" cy="5681842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just"/>
            <a:r>
              <a:rPr lang="en-US" sz="3200" b="1" dirty="0">
                <a:solidFill>
                  <a:srgbClr val="000000"/>
                </a:solidFill>
                <a:latin typeface="Preeti" pitchFamily="2" charset="0"/>
              </a:rPr>
              <a:t>k|lta4tf ( </a:t>
            </a:r>
            <a:endParaRPr lang="en-US" sz="3200" dirty="0">
              <a:solidFill>
                <a:srgbClr val="000000"/>
              </a:solidFill>
              <a:latin typeface="Preeti" pitchFamily="2" charset="0"/>
            </a:endParaRPr>
          </a:p>
          <a:p>
            <a:pPr algn="just"/>
            <a:r>
              <a:rPr lang="en-US" sz="3200" b="1" dirty="0" err="1">
                <a:solidFill>
                  <a:schemeClr val="accent1"/>
                </a:solidFill>
                <a:latin typeface="Preeti" pitchFamily="2" charset="0"/>
              </a:rPr>
              <a:t>sfo</a:t>
            </a:r>
            <a:r>
              <a:rPr lang="en-US" sz="3200" b="1" dirty="0">
                <a:solidFill>
                  <a:schemeClr val="accent1"/>
                </a:solidFill>
                <a:latin typeface="Preeti" pitchFamily="2" charset="0"/>
              </a:rPr>
              <a:t>{;</a:t>
            </a:r>
            <a:r>
              <a:rPr lang="en-US" sz="3200" b="1" dirty="0" err="1">
                <a:solidFill>
                  <a:schemeClr val="accent1"/>
                </a:solidFill>
                <a:latin typeface="Preeti" pitchFamily="2" charset="0"/>
              </a:rPr>
              <a:t>Dkfbgsf</a:t>
            </a:r>
            <a:r>
              <a:rPr lang="en-US" sz="3200" b="1" dirty="0">
                <a:solidFill>
                  <a:schemeClr val="accent1"/>
                </a:solidFill>
                <a:latin typeface="Preeti" pitchFamily="2" charset="0"/>
              </a:rPr>
              <a:t> ;"</a:t>
            </a:r>
            <a:r>
              <a:rPr lang="en-US" sz="3200" b="1" dirty="0" err="1">
                <a:solidFill>
                  <a:schemeClr val="accent1"/>
                </a:solidFill>
                <a:latin typeface="Preeti" pitchFamily="2" charset="0"/>
              </a:rPr>
              <a:t>rsx</a:t>
            </a:r>
            <a:r>
              <a:rPr lang="en-US" sz="3200" b="1" dirty="0">
                <a:solidFill>
                  <a:schemeClr val="accent1"/>
                </a:solidFill>
                <a:latin typeface="Preeti" pitchFamily="2" charset="0"/>
              </a:rPr>
              <a:t>¿ </a:t>
            </a:r>
            <a:endParaRPr lang="en-US" sz="3200" b="1" dirty="0" smtClean="0">
              <a:solidFill>
                <a:schemeClr val="accent1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rgbClr val="000000"/>
                </a:solidFill>
                <a:latin typeface="Preeti" pitchFamily="2" charset="0"/>
              </a:rPr>
              <a:t>!= 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;ª\s6af6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k|efljt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d'bfo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dflg;x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¿ ;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d'bfosf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txsf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ah]6,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vr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 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xfl;n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glthfx¿sf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af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/]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;r]t 5g\ . </a:t>
            </a:r>
            <a:endParaRPr lang="en-US" sz="3200" dirty="0" smtClean="0">
              <a:solidFill>
                <a:srgbClr val="000000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rgbClr val="000000"/>
                </a:solidFill>
                <a:latin typeface="Preeti" pitchFamily="2" charset="0"/>
              </a:rPr>
              <a:t>@= 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;ª\s6af6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k|efljt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d'bfo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dflg;x¿n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pknAw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;|f]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tx¿sf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k|of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]u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eO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/x]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5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eGg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7fGb5g\ M s=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s'g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k|of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hgx¿sf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nflu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lyP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, / v=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ltgsf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ckrng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5}g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cyjf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v]/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kmflnPsf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5}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gg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\ . </a:t>
            </a:r>
            <a:endParaRPr lang="en-US" sz="3200" dirty="0" smtClean="0">
              <a:solidFill>
                <a:srgbClr val="000000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rgbClr val="000000"/>
                </a:solidFill>
                <a:latin typeface="Preeti" pitchFamily="2" charset="0"/>
              </a:rPr>
              <a:t>#=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k|ltsfo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nflu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k|fKt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;|f]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tx¿sf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k|of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]u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dGh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'/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of]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hgf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nIo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, ah]6 / ;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do;Ldfadf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lhd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5 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ltgsf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cg'udg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5 . </a:t>
            </a:r>
            <a:endParaRPr lang="en-US" sz="3200" dirty="0" smtClean="0">
              <a:solidFill>
                <a:srgbClr val="000000"/>
              </a:solidFill>
              <a:latin typeface="Preeti" pitchFamily="2" charset="0"/>
            </a:endParaRPr>
          </a:p>
          <a:p>
            <a:pPr algn="just"/>
            <a:r>
              <a:rPr lang="en-US" sz="3200" dirty="0" smtClean="0">
                <a:solidFill>
                  <a:srgbClr val="000000"/>
                </a:solidFill>
                <a:latin typeface="Preeti" pitchFamily="2" charset="0"/>
              </a:rPr>
              <a:t>$=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nfutsf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t'ngfdf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a9L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k|ltkmn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k|fKt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x'g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u/L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dfgjLo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k|ltsfo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pknAw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u/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fOPsf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5 .</a:t>
            </a:r>
            <a:r>
              <a:rPr lang="en-US" sz="3200" dirty="0" smtClean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231969046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err="1" smtClean="0">
                <a:latin typeface="Preeti" pitchFamily="2" charset="0"/>
              </a:rPr>
              <a:t>wGojfb</a:t>
            </a:r>
            <a:endParaRPr lang="en-US" sz="7200" b="1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/>
          <a:srcRect l="20157" t="18628" r="41455" b="13684"/>
          <a:stretch/>
        </p:blipFill>
        <p:spPr>
          <a:xfrm>
            <a:off x="2661083" y="0"/>
            <a:ext cx="6807366" cy="67487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8959176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1;p2"/>
          <p:cNvSpPr txBox="1">
            <a:spLocks/>
          </p:cNvSpPr>
          <p:nvPr/>
        </p:nvSpPr>
        <p:spPr>
          <a:xfrm>
            <a:off x="1180869" y="91848"/>
            <a:ext cx="10364335" cy="86599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2" tIns="45699" rIns="91422" bIns="45699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buClr>
                <a:schemeClr val="dk1"/>
              </a:buClr>
              <a:buSzPts val="3240"/>
            </a:pPr>
            <a:r>
              <a:rPr lang="en-GB" sz="2000" b="1" dirty="0">
                <a:solidFill>
                  <a:srgbClr val="000000"/>
                </a:solidFill>
              </a:rPr>
              <a:t/>
            </a:r>
            <a:br>
              <a:rPr lang="en-GB" sz="2000" b="1" dirty="0">
                <a:solidFill>
                  <a:srgbClr val="000000"/>
                </a:solidFill>
              </a:rPr>
            </a:br>
            <a:r>
              <a:rPr lang="ne-NP" sz="1600" b="1" dirty="0">
                <a:solidFill>
                  <a:srgbClr val="000000"/>
                </a:solidFill>
              </a:rPr>
              <a:t> </a:t>
            </a:r>
            <a:br>
              <a:rPr lang="ne-NP" sz="1600" b="1" dirty="0">
                <a:solidFill>
                  <a:srgbClr val="000000"/>
                </a:solidFill>
              </a:rPr>
            </a:br>
            <a:r>
              <a:rPr lang="en-US" sz="3200" b="1" dirty="0">
                <a:solidFill>
                  <a:srgbClr val="000000"/>
                </a:solidFill>
                <a:latin typeface="Preeti" pitchFamily="2" charset="0"/>
              </a:rPr>
              <a:t>u'0f:t/ / </a:t>
            </a:r>
            <a:r>
              <a:rPr lang="en-US" sz="3200" b="1" dirty="0" err="1" smtClean="0">
                <a:solidFill>
                  <a:srgbClr val="000000"/>
                </a:solidFill>
                <a:latin typeface="Preeti" pitchFamily="2" charset="0"/>
              </a:rPr>
              <a:t>hjfkmb</a:t>
            </a:r>
            <a:r>
              <a:rPr lang="en-US" sz="3200" b="1" dirty="0" smtClean="0">
                <a:solidFill>
                  <a:srgbClr val="000000"/>
                </a:solidFill>
                <a:latin typeface="Preeti" pitchFamily="2" charset="0"/>
              </a:rPr>
              <a:t>]</a:t>
            </a:r>
            <a:r>
              <a:rPr lang="en-US" sz="3200" b="1" dirty="0" err="1" smtClean="0">
                <a:solidFill>
                  <a:srgbClr val="000000"/>
                </a:solidFill>
                <a:latin typeface="Preeti" pitchFamily="2" charset="0"/>
              </a:rPr>
              <a:t>lxtf</a:t>
            </a:r>
            <a:r>
              <a:rPr lang="en-US" sz="3200" b="1" dirty="0" smtClean="0">
                <a:solidFill>
                  <a:srgbClr val="000000"/>
                </a:solidFill>
                <a:latin typeface="Preeti" pitchFamily="2" charset="0"/>
              </a:rPr>
              <a:t> M </a:t>
            </a:r>
            <a:r>
              <a:rPr lang="en-US" sz="3200" b="1" dirty="0">
                <a:solidFill>
                  <a:srgbClr val="000000"/>
                </a:solidFill>
                <a:latin typeface="Preeti" pitchFamily="2" charset="0"/>
              </a:rPr>
              <a:t>k[i7e"ld, </a:t>
            </a:r>
            <a:r>
              <a:rPr lang="en-US" sz="3200" b="1" dirty="0" err="1">
                <a:solidFill>
                  <a:srgbClr val="000000"/>
                </a:solidFill>
                <a:latin typeface="Preeti" pitchFamily="2" charset="0"/>
              </a:rPr>
              <a:t>cfwf</a:t>
            </a:r>
            <a:r>
              <a:rPr lang="en-US" sz="3200" b="1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200" b="1" dirty="0" err="1">
                <a:solidFill>
                  <a:srgbClr val="000000"/>
                </a:solidFill>
                <a:latin typeface="Preeti" pitchFamily="2" charset="0"/>
              </a:rPr>
              <a:t>e"t</a:t>
            </a:r>
            <a:r>
              <a:rPr lang="en-US" sz="3200" b="1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Preeti" pitchFamily="2" charset="0"/>
              </a:rPr>
              <a:t>dfgjLo</a:t>
            </a:r>
            <a:r>
              <a:rPr lang="en-US" sz="3200" b="1" dirty="0">
                <a:solidFill>
                  <a:srgbClr val="000000"/>
                </a:solidFill>
                <a:latin typeface="Preeti" pitchFamily="2" charset="0"/>
              </a:rPr>
              <a:t> dfkb08, / </a:t>
            </a:r>
            <a:r>
              <a:rPr lang="en-US" sz="3200" b="1" dirty="0" err="1">
                <a:solidFill>
                  <a:srgbClr val="000000"/>
                </a:solidFill>
                <a:latin typeface="Preeti" pitchFamily="2" charset="0"/>
              </a:rPr>
              <a:t>o;sf</a:t>
            </a:r>
            <a:r>
              <a:rPr lang="en-US" sz="3200" b="1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b="1" dirty="0" err="1">
                <a:solidFill>
                  <a:srgbClr val="000000"/>
                </a:solidFill>
                <a:latin typeface="Preeti" pitchFamily="2" charset="0"/>
              </a:rPr>
              <a:t>dxTj</a:t>
            </a:r>
            <a:endParaRPr lang="en-US" sz="3200" b="1" dirty="0">
              <a:solidFill>
                <a:srgbClr val="000000"/>
              </a:solidFill>
              <a:latin typeface="Preeti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90264" y="1388681"/>
            <a:ext cx="9945545" cy="3835183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just"/>
            <a:r>
              <a:rPr lang="en-US" sz="3500" b="1" dirty="0">
                <a:solidFill>
                  <a:srgbClr val="000000"/>
                </a:solidFill>
                <a:latin typeface="Preeti" pitchFamily="2" charset="0"/>
              </a:rPr>
              <a:t>s:n] </a:t>
            </a:r>
            <a:r>
              <a:rPr lang="en-US" sz="3500" b="1" dirty="0" err="1">
                <a:solidFill>
                  <a:srgbClr val="000000"/>
                </a:solidFill>
                <a:latin typeface="Preeti" pitchFamily="2" charset="0"/>
              </a:rPr>
              <a:t>k|of</a:t>
            </a:r>
            <a:r>
              <a:rPr lang="en-US" sz="3500" b="1" dirty="0">
                <a:solidFill>
                  <a:srgbClr val="000000"/>
                </a:solidFill>
                <a:latin typeface="Preeti" pitchFamily="2" charset="0"/>
              </a:rPr>
              <a:t>]u </a:t>
            </a:r>
            <a:r>
              <a:rPr lang="en-US" sz="3500" b="1" dirty="0" err="1">
                <a:solidFill>
                  <a:srgbClr val="000000"/>
                </a:solidFill>
                <a:latin typeface="Preeti" pitchFamily="2" charset="0"/>
              </a:rPr>
              <a:t>ug</a:t>
            </a:r>
            <a:r>
              <a:rPr lang="en-US" sz="3500" b="1" dirty="0" smtClean="0">
                <a:solidFill>
                  <a:srgbClr val="000000"/>
                </a:solidFill>
                <a:latin typeface="Preeti" pitchFamily="2" charset="0"/>
              </a:rPr>
              <a:t>]{</a:t>
            </a:r>
            <a:endParaRPr lang="en-US" sz="3500" b="1" dirty="0">
              <a:solidFill>
                <a:srgbClr val="000000"/>
              </a:solidFill>
              <a:latin typeface="Preeti" pitchFamily="2" charset="0"/>
            </a:endParaRPr>
          </a:p>
          <a:p>
            <a:pPr algn="just"/>
            <a:r>
              <a:rPr lang="en-US" sz="3500" dirty="0" err="1" smtClean="0">
                <a:solidFill>
                  <a:srgbClr val="000000"/>
                </a:solidFill>
                <a:latin typeface="Preeti" pitchFamily="2" charset="0"/>
              </a:rPr>
              <a:t>d"ne"t</a:t>
            </a:r>
            <a:r>
              <a:rPr lang="en-US" sz="3500" dirty="0" smtClean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dfgjLo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dfkb08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To:tf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;ª\3;+: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yf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/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JolQmx¿df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nfu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' x'G5</a:t>
            </a:r>
            <a:r>
              <a:rPr lang="en-US" sz="3500" dirty="0" smtClean="0">
                <a:solidFill>
                  <a:srgbClr val="000000"/>
                </a:solidFill>
                <a:latin typeface="Preeti" pitchFamily="2" charset="0"/>
              </a:rPr>
              <a:t>, </a:t>
            </a:r>
            <a:r>
              <a:rPr lang="en-US" sz="3500" dirty="0" err="1" smtClean="0">
                <a:solidFill>
                  <a:srgbClr val="000000"/>
                </a:solidFill>
                <a:latin typeface="Preeti" pitchFamily="2" charset="0"/>
              </a:rPr>
              <a:t>hf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]— </a:t>
            </a:r>
          </a:p>
          <a:p>
            <a:pPr marL="401822" indent="-401822" algn="just">
              <a:buFont typeface="Arial" panose="020B0604020202020204" pitchFamily="34" charset="0"/>
              <a:buChar char="•"/>
            </a:pPr>
            <a:r>
              <a:rPr lang="en-US" sz="3500" dirty="0" err="1" smtClean="0">
                <a:solidFill>
                  <a:srgbClr val="000000"/>
                </a:solidFill>
                <a:latin typeface="Preeti" pitchFamily="2" charset="0"/>
              </a:rPr>
              <a:t>ljkb</a:t>
            </a:r>
            <a:r>
              <a:rPr lang="en-US" sz="3500" dirty="0" smtClean="0">
                <a:solidFill>
                  <a:srgbClr val="000000"/>
                </a:solidFill>
                <a:latin typeface="Preeti" pitchFamily="2" charset="0"/>
              </a:rPr>
              <a:t>\af6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k|efljt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JolQm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tyf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d'bfox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?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nfO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{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k|ToIf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xof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]u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k|bfg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 smtClean="0">
                <a:solidFill>
                  <a:srgbClr val="000000"/>
                </a:solidFill>
                <a:latin typeface="Preeti" pitchFamily="2" charset="0"/>
              </a:rPr>
              <a:t>ub</a:t>
            </a:r>
            <a:r>
              <a:rPr lang="en-US" sz="3500" dirty="0" smtClean="0">
                <a:solidFill>
                  <a:srgbClr val="000000"/>
                </a:solidFill>
                <a:latin typeface="Preeti" pitchFamily="2" charset="0"/>
              </a:rPr>
              <a:t>{5 . </a:t>
            </a:r>
            <a:endParaRPr lang="en-US" sz="3500" dirty="0">
              <a:solidFill>
                <a:srgbClr val="000000"/>
              </a:solidFill>
              <a:latin typeface="Preeti" pitchFamily="2" charset="0"/>
            </a:endParaRPr>
          </a:p>
          <a:p>
            <a:pPr marL="401822" indent="-401822" algn="just">
              <a:buFont typeface="Arial" panose="020B0604020202020204" pitchFamily="34" charset="0"/>
              <a:buChar char="•"/>
            </a:pP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cGo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;+: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yfx¿nfO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{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cfly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{s,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ef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}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lts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cyjf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k|fljlws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xof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]u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k|bfg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ug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{] </a:t>
            </a:r>
            <a:r>
              <a:rPr lang="en-US" sz="3500" dirty="0" smtClean="0">
                <a:solidFill>
                  <a:srgbClr val="000000"/>
                </a:solidFill>
                <a:latin typeface="Preeti" pitchFamily="2" charset="0"/>
              </a:rPr>
              <a:t>t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/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k|ToIf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¿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kdf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cfkm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\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gf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] ;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xeflutf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ghgfpg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]_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cyjf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</a:p>
          <a:p>
            <a:pPr marL="401822" indent="-401822" algn="just">
              <a:buFont typeface="Arial" panose="020B0604020202020204" pitchFamily="34" charset="0"/>
              <a:buChar char="•"/>
            </a:pP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oL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b'j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} </a:t>
            </a:r>
            <a:r>
              <a:rPr lang="en-US" sz="3500" dirty="0" err="1">
                <a:solidFill>
                  <a:srgbClr val="000000"/>
                </a:solidFill>
                <a:latin typeface="Preeti" pitchFamily="2" charset="0"/>
              </a:rPr>
              <a:t>nufotfsf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500" dirty="0" err="1" smtClean="0">
                <a:solidFill>
                  <a:srgbClr val="000000"/>
                </a:solidFill>
                <a:latin typeface="Preeti" pitchFamily="2" charset="0"/>
              </a:rPr>
              <a:t>tl</a:t>
            </a:r>
            <a:r>
              <a:rPr lang="en-US" sz="3500" dirty="0" smtClean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500" dirty="0" err="1" smtClean="0">
                <a:solidFill>
                  <a:srgbClr val="000000"/>
                </a:solidFill>
                <a:latin typeface="Preeti" pitchFamily="2" charset="0"/>
              </a:rPr>
              <a:t>sfnfO</a:t>
            </a:r>
            <a:r>
              <a:rPr lang="en-US" sz="3500" dirty="0" smtClean="0">
                <a:solidFill>
                  <a:srgbClr val="000000"/>
                </a:solidFill>
                <a:latin typeface="Preeti" pitchFamily="2" charset="0"/>
              </a:rPr>
              <a:t>{;</a:t>
            </a:r>
            <a:r>
              <a:rPr lang="en-US" sz="3500" dirty="0">
                <a:solidFill>
                  <a:srgbClr val="000000"/>
                </a:solidFill>
                <a:latin typeface="Preeti" pitchFamily="2" charset="0"/>
              </a:rPr>
              <a:t>Fu} ;d]6\g] </a:t>
            </a:r>
          </a:p>
        </p:txBody>
      </p:sp>
    </p:spTree>
    <p:extLst>
      <p:ext uri="{BB962C8B-B14F-4D97-AF65-F5344CB8AC3E}">
        <p14:creationId xmlns="" xmlns:p14="http://schemas.microsoft.com/office/powerpoint/2010/main" val="417895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79111" y="1172416"/>
            <a:ext cx="11489858" cy="3573573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marL="602732" indent="-602732">
              <a:buFont typeface="Arial" panose="020B0604020202020204" pitchFamily="34" charset="0"/>
              <a:buChar char="•"/>
            </a:pPr>
            <a:r>
              <a:rPr lang="en-US" sz="3800" b="1" dirty="0" smtClean="0">
                <a:solidFill>
                  <a:srgbClr val="002060"/>
                </a:solidFill>
                <a:latin typeface="Preeti" pitchFamily="2" charset="0"/>
              </a:rPr>
              <a:t>;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usf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] u'0f:t/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k|efjsfl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tfdf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 ;'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wf</a:t>
            </a:r>
            <a:r>
              <a:rPr lang="en-US" sz="3800" b="1" dirty="0" smtClean="0">
                <a:solidFill>
                  <a:srgbClr val="002060"/>
                </a:solidFill>
                <a:latin typeface="Preeti" pitchFamily="2" charset="0"/>
              </a:rPr>
              <a:t>/ </a:t>
            </a:r>
            <a:r>
              <a:rPr lang="en-US" sz="3800" dirty="0" smtClean="0">
                <a:solidFill>
                  <a:srgbClr val="002060"/>
                </a:solidFill>
                <a:latin typeface="Preeti" pitchFamily="2" charset="0"/>
              </a:rPr>
              <a:t>. </a:t>
            </a:r>
          </a:p>
          <a:p>
            <a:pPr marL="602732" indent="-602732">
              <a:buFont typeface="Arial" panose="020B0604020202020204" pitchFamily="34" charset="0"/>
              <a:buChar char="•"/>
            </a:pPr>
            <a:r>
              <a:rPr lang="en-US" sz="3800" dirty="0" smtClean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38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;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JolQm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,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sd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rf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/L,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bftf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, ;/sf/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cGo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 ;/f]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jfnfx</a:t>
            </a:r>
            <a:r>
              <a:rPr lang="en-US" sz="3800" b="1" dirty="0" smtClean="0">
                <a:solidFill>
                  <a:srgbClr val="002060"/>
                </a:solidFill>
                <a:latin typeface="Preeti" pitchFamily="2" charset="0"/>
              </a:rPr>
              <a:t>¿ </a:t>
            </a:r>
            <a:r>
              <a:rPr lang="en-US" sz="3800" b="1" dirty="0" err="1" smtClean="0">
                <a:solidFill>
                  <a:srgbClr val="002060"/>
                </a:solidFill>
                <a:latin typeface="Preeti" pitchFamily="2" charset="0"/>
              </a:rPr>
              <a:t>k|lt</a:t>
            </a:r>
            <a:r>
              <a:rPr lang="en-US" sz="38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a9L </a:t>
            </a:r>
            <a:r>
              <a:rPr lang="en-US" sz="3800" b="1" dirty="0" err="1" smtClean="0">
                <a:solidFill>
                  <a:srgbClr val="002060"/>
                </a:solidFill>
                <a:latin typeface="Preeti" pitchFamily="2" charset="0"/>
              </a:rPr>
              <a:t>hjfkmb</a:t>
            </a:r>
            <a:r>
              <a:rPr lang="en-US" sz="3800" b="1" dirty="0" smtClean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800" b="1" dirty="0" err="1" smtClean="0">
                <a:solidFill>
                  <a:srgbClr val="002060"/>
                </a:solidFill>
                <a:latin typeface="Preeti" pitchFamily="2" charset="0"/>
              </a:rPr>
              <a:t>lxtf</a:t>
            </a:r>
            <a:r>
              <a:rPr lang="en-US" sz="38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dirty="0" smtClean="0">
                <a:solidFill>
                  <a:srgbClr val="002060"/>
                </a:solidFill>
                <a:latin typeface="Preeti" pitchFamily="2" charset="0"/>
              </a:rPr>
              <a:t>. </a:t>
            </a:r>
          </a:p>
          <a:p>
            <a:pPr marL="602732" indent="-602732">
              <a:buFont typeface="Arial" panose="020B0604020202020204" pitchFamily="34" charset="0"/>
              <a:buChar char="•"/>
            </a:pPr>
            <a:r>
              <a:rPr lang="en-US" sz="3800" b="1" dirty="0" err="1" smtClean="0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{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sfo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qmd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— </a:t>
            </a:r>
            <a:r>
              <a:rPr lang="en-US" sz="3800" dirty="0" err="1">
                <a:solidFill>
                  <a:srgbClr val="002060"/>
                </a:solidFill>
                <a:latin typeface="Preeti" pitchFamily="2" charset="0"/>
              </a:rPr>
              <a:t>b'j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}</a:t>
            </a:r>
            <a:r>
              <a:rPr lang="en-US" sz="3800" dirty="0" err="1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{sf ;a} r/0fx¿df </a:t>
            </a:r>
            <a:r>
              <a:rPr lang="en-US" sz="3800" dirty="0" err="1">
                <a:solidFill>
                  <a:srgbClr val="002060"/>
                </a:solidFill>
                <a:latin typeface="Preeti" pitchFamily="2" charset="0"/>
              </a:rPr>
              <a:t>nfu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" x'G5 . </a:t>
            </a:r>
            <a:endParaRPr lang="en-US" sz="3800" dirty="0" smtClean="0">
              <a:solidFill>
                <a:srgbClr val="002060"/>
              </a:solidFill>
              <a:latin typeface="Preeti" pitchFamily="2" charset="0"/>
            </a:endParaRPr>
          </a:p>
          <a:p>
            <a:pPr marL="602732" indent="-602732">
              <a:buFont typeface="Arial" panose="020B0604020202020204" pitchFamily="34" charset="0"/>
              <a:buChar char="•"/>
            </a:pPr>
            <a:r>
              <a:rPr lang="en-US" sz="3800" b="1" dirty="0" err="1" smtClean="0">
                <a:solidFill>
                  <a:srgbClr val="002060"/>
                </a:solidFill>
                <a:latin typeface="Preeti" pitchFamily="2" charset="0"/>
              </a:rPr>
              <a:t>JolQm</a:t>
            </a:r>
            <a:r>
              <a:rPr lang="en-US" sz="38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 ;ª\u7g 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— </a:t>
            </a:r>
            <a:r>
              <a:rPr lang="en-US" sz="3800" dirty="0" err="1">
                <a:solidFill>
                  <a:srgbClr val="002060"/>
                </a:solidFill>
                <a:latin typeface="Preeti" pitchFamily="2" charset="0"/>
              </a:rPr>
              <a:t>b'j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}sf </a:t>
            </a:r>
            <a:r>
              <a:rPr lang="en-US" sz="3800" dirty="0" err="1">
                <a:solidFill>
                  <a:srgbClr val="002060"/>
                </a:solidFill>
                <a:latin typeface="Preeti" pitchFamily="2" charset="0"/>
              </a:rPr>
              <a:t>nflu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 of] </a:t>
            </a:r>
            <a:r>
              <a:rPr lang="en-US" sz="3800" b="1" dirty="0">
                <a:solidFill>
                  <a:srgbClr val="002060"/>
                </a:solidFill>
                <a:latin typeface="Preeti" pitchFamily="2" charset="0"/>
              </a:rPr>
              <a:t>:j}lR5s 9fFrf </a:t>
            </a:r>
            <a:r>
              <a:rPr lang="en-US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(voluntary framework)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rgbClr val="002060"/>
                </a:solidFill>
                <a:latin typeface="Preeti" pitchFamily="2" charset="0"/>
              </a:rPr>
              <a:t>xf</a:t>
            </a:r>
            <a:r>
              <a:rPr lang="en-US" sz="3800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800" dirty="0" smtClean="0">
                <a:solidFill>
                  <a:srgbClr val="002060"/>
                </a:solidFill>
                <a:latin typeface="Preeti" pitchFamily="2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613507" y="197988"/>
            <a:ext cx="11395422" cy="618918"/>
          </a:xfrm>
          <a:prstGeom prst="rect">
            <a:avLst/>
          </a:prstGeom>
        </p:spPr>
        <p:txBody>
          <a:bodyPr wrap="none" lIns="64291" tIns="32146" rIns="64291" bIns="32146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Preeti" pitchFamily="2" charset="0"/>
              </a:rPr>
              <a:t>d"ne"t</a:t>
            </a:r>
            <a:r>
              <a:rPr lang="en-US" sz="36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36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(Core Humanitarian Standard – CHS) 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276202692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79111" y="1172415"/>
            <a:ext cx="11489858" cy="649216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marL="602732" indent="-602732">
              <a:buFont typeface="Arial" panose="020B0604020202020204" pitchFamily="34" charset="0"/>
              <a:buChar char="•"/>
            </a:pPr>
            <a:endParaRPr lang="en-US" sz="3800" dirty="0" smtClean="0">
              <a:solidFill>
                <a:srgbClr val="002060"/>
              </a:solidFill>
              <a:latin typeface="Preeti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3507" y="197988"/>
            <a:ext cx="10781793" cy="618918"/>
          </a:xfrm>
          <a:prstGeom prst="rect">
            <a:avLst/>
          </a:prstGeom>
        </p:spPr>
        <p:txBody>
          <a:bodyPr wrap="none" lIns="64291" tIns="32146" rIns="64291" bIns="32146">
            <a:spAutoFit/>
          </a:bodyPr>
          <a:lstStyle/>
          <a:p>
            <a:r>
              <a:rPr lang="en-US" sz="3600" dirty="0" err="1">
                <a:solidFill>
                  <a:schemeClr val="accent4"/>
                </a:solidFill>
                <a:latin typeface="Preeti" pitchFamily="2" charset="0"/>
              </a:rPr>
              <a:t>d"ne"t</a:t>
            </a:r>
            <a:r>
              <a:rPr lang="en-US" sz="3600" dirty="0">
                <a:solidFill>
                  <a:schemeClr val="accent4"/>
                </a:solidFill>
                <a:latin typeface="Preeti" pitchFamily="2" charset="0"/>
              </a:rPr>
              <a:t> </a:t>
            </a:r>
            <a:r>
              <a:rPr lang="en-US" sz="3600" dirty="0" err="1">
                <a:solidFill>
                  <a:schemeClr val="accent4"/>
                </a:solidFill>
                <a:latin typeface="Preeti" pitchFamily="2" charset="0"/>
              </a:rPr>
              <a:t>dfgjLo</a:t>
            </a:r>
            <a:r>
              <a:rPr lang="en-US" sz="3600" dirty="0">
                <a:solidFill>
                  <a:schemeClr val="accent4"/>
                </a:solidFill>
                <a:latin typeface="Preeti" pitchFamily="2" charset="0"/>
              </a:rPr>
              <a:t> dfkb08 </a:t>
            </a:r>
            <a:r>
              <a:rPr lang="en-US" sz="3600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(Core Humanitarian Standard – CHS) </a:t>
            </a:r>
            <a:endParaRPr lang="en-US" sz="3600" dirty="0">
              <a:solidFill>
                <a:schemeClr val="accent4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9365" y="927892"/>
            <a:ext cx="10340262" cy="4989345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marL="321457" indent="-321457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1"/>
                </a:solidFill>
                <a:latin typeface="Preeti" pitchFamily="2" charset="0"/>
              </a:rPr>
              <a:t>k|lta4tfdf</a:t>
            </a:r>
            <a:r>
              <a:rPr lang="en-US" sz="3200" dirty="0" smtClean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;ª\s6af6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k|efljt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d'bfox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¿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tyf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dflg;x¿n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dfgjLo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xof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]u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pknAw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u/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fpg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;ª\u7g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Pj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+ JolQmx¿af6 s]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ck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Iff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 ;Sb5g\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eGg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s'/f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atfOPsf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5 </a:t>
            </a:r>
            <a:r>
              <a:rPr lang="en-US" sz="3200" dirty="0" smtClean="0">
                <a:solidFill>
                  <a:srgbClr val="000000"/>
                </a:solidFill>
                <a:latin typeface="Preeti" pitchFamily="2" charset="0"/>
              </a:rPr>
              <a:t>.</a:t>
            </a:r>
          </a:p>
          <a:p>
            <a:pPr marL="321457" indent="-321457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1"/>
                </a:solidFill>
                <a:latin typeface="Preeti" pitchFamily="2" charset="0"/>
              </a:rPr>
              <a:t>u'0f:t</a:t>
            </a:r>
            <a:r>
              <a:rPr lang="en-US" sz="3200" dirty="0">
                <a:solidFill>
                  <a:schemeClr val="accent1"/>
                </a:solidFill>
                <a:latin typeface="Preeti" pitchFamily="2" charset="0"/>
              </a:rPr>
              <a:t>/;</a:t>
            </a:r>
            <a:r>
              <a:rPr lang="en-US" sz="3200" dirty="0" err="1">
                <a:solidFill>
                  <a:schemeClr val="accent1"/>
                </a:solidFill>
                <a:latin typeface="Preeti" pitchFamily="2" charset="0"/>
              </a:rPr>
              <a:t>DaGwL</a:t>
            </a:r>
            <a:r>
              <a:rPr lang="en-US" sz="3200" dirty="0">
                <a:solidFill>
                  <a:schemeClr val="accent1"/>
                </a:solidFill>
                <a:latin typeface="Preeti" pitchFamily="2" charset="0"/>
              </a:rPr>
              <a:t> dfkb08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(quality criterion)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To:tf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kl/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l:yltsf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JofVof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/G5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h'g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kl/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l:yltdf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k|lta4tf k"/f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/G5 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dfgjLo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;ª\u7g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Pj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+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sd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rf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Lx¿n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oL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k|lta4tfx¿ k"/f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nflu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s;/L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sfd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'{kb{5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eGg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klg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atfOG5 . </a:t>
            </a:r>
            <a:endParaRPr lang="en-US" sz="3200" dirty="0" smtClean="0">
              <a:solidFill>
                <a:srgbClr val="000000"/>
              </a:solidFill>
              <a:latin typeface="Preeti" pitchFamily="2" charset="0"/>
            </a:endParaRPr>
          </a:p>
          <a:p>
            <a:pPr marL="321457" indent="-321457" algn="just"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chemeClr val="accent1"/>
                </a:solidFill>
                <a:latin typeface="Preeti" pitchFamily="2" charset="0"/>
              </a:rPr>
              <a:t>sfo</a:t>
            </a:r>
            <a:r>
              <a:rPr lang="en-US" sz="3200" dirty="0">
                <a:solidFill>
                  <a:schemeClr val="accent1"/>
                </a:solidFill>
                <a:latin typeface="Preeti" pitchFamily="2" charset="0"/>
              </a:rPr>
              <a:t>{;</a:t>
            </a:r>
            <a:r>
              <a:rPr lang="en-US" sz="3200" dirty="0" err="1">
                <a:solidFill>
                  <a:schemeClr val="accent1"/>
                </a:solidFill>
                <a:latin typeface="Preeti" pitchFamily="2" charset="0"/>
              </a:rPr>
              <a:t>Dkfbgsf</a:t>
            </a:r>
            <a:r>
              <a:rPr lang="en-US" sz="3200" dirty="0">
                <a:solidFill>
                  <a:schemeClr val="accent1"/>
                </a:solidFill>
                <a:latin typeface="Preeti" pitchFamily="2" charset="0"/>
              </a:rPr>
              <a:t> ;"</a:t>
            </a:r>
            <a:r>
              <a:rPr lang="en-US" sz="3200" dirty="0" err="1">
                <a:solidFill>
                  <a:schemeClr val="accent1"/>
                </a:solidFill>
                <a:latin typeface="Preeti" pitchFamily="2" charset="0"/>
              </a:rPr>
              <a:t>rsx</a:t>
            </a:r>
            <a:r>
              <a:rPr lang="en-US" sz="3200" dirty="0">
                <a:solidFill>
                  <a:schemeClr val="accent1"/>
                </a:solidFill>
                <a:latin typeface="Preeti" pitchFamily="2" charset="0"/>
              </a:rPr>
              <a:t>¿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(performance indicators) 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n] k|lta4tf k"/f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]{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sfo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ePsf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k|ultsf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dfkg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ub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{5g\,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l;sfO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tyf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;'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wf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lt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k|j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[Q u/fpFb5g\ 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ljleGg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dodf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tyf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: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yfgdf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t'ngf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sf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nflu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cj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;/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k|bfg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reeti" pitchFamily="2" charset="0"/>
              </a:rPr>
              <a:t>ub</a:t>
            </a:r>
            <a:r>
              <a:rPr lang="en-US" sz="3200" dirty="0">
                <a:solidFill>
                  <a:srgbClr val="000000"/>
                </a:solidFill>
                <a:latin typeface="Preeti" pitchFamily="2" charset="0"/>
              </a:rPr>
              <a:t>{5g\ </a:t>
            </a:r>
            <a:r>
              <a:rPr lang="en-US" sz="3200" dirty="0" smtClean="0">
                <a:solidFill>
                  <a:srgbClr val="000000"/>
                </a:solidFill>
                <a:latin typeface="Preeti" pitchFamily="2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2419357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79111" y="1172415"/>
            <a:ext cx="11489858" cy="649216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marL="602732" indent="-602732">
              <a:buFont typeface="Arial" panose="020B0604020202020204" pitchFamily="34" charset="0"/>
              <a:buChar char="•"/>
            </a:pPr>
            <a:endParaRPr lang="en-US" sz="3800" dirty="0" smtClean="0">
              <a:solidFill>
                <a:srgbClr val="002060"/>
              </a:solidFill>
              <a:latin typeface="Preeti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3507" y="197988"/>
            <a:ext cx="8410951" cy="495807"/>
          </a:xfrm>
          <a:prstGeom prst="rect">
            <a:avLst/>
          </a:prstGeom>
        </p:spPr>
        <p:txBody>
          <a:bodyPr wrap="none" lIns="64291" tIns="32146" rIns="64291" bIns="32146">
            <a:spAutoFit/>
          </a:bodyPr>
          <a:lstStyle/>
          <a:p>
            <a:r>
              <a:rPr lang="en-US" sz="2800" dirty="0" err="1">
                <a:solidFill>
                  <a:schemeClr val="accent4"/>
                </a:solidFill>
                <a:latin typeface="Preeti" pitchFamily="2" charset="0"/>
              </a:rPr>
              <a:t>d"ne"t</a:t>
            </a:r>
            <a:r>
              <a:rPr lang="en-US" sz="2800" dirty="0">
                <a:solidFill>
                  <a:schemeClr val="accent4"/>
                </a:solidFill>
                <a:latin typeface="Preeti" pitchFamily="2" charset="0"/>
              </a:rPr>
              <a:t> </a:t>
            </a:r>
            <a:r>
              <a:rPr lang="en-US" sz="2800" dirty="0" err="1">
                <a:solidFill>
                  <a:schemeClr val="accent4"/>
                </a:solidFill>
                <a:latin typeface="Preeti" pitchFamily="2" charset="0"/>
              </a:rPr>
              <a:t>dfgjLo</a:t>
            </a:r>
            <a:r>
              <a:rPr lang="en-US" sz="2800" dirty="0">
                <a:solidFill>
                  <a:schemeClr val="accent4"/>
                </a:solidFill>
                <a:latin typeface="Preeti" pitchFamily="2" charset="0"/>
              </a:rPr>
              <a:t> dfkb08 </a:t>
            </a:r>
            <a:r>
              <a:rPr lang="en-US" sz="2800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(Core Humanitarian Standard – CHS) </a:t>
            </a: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6378" y="945751"/>
            <a:ext cx="11012591" cy="5804953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marL="321457" indent="-321457" algn="just">
              <a:buFont typeface="Arial" panose="020B0604020202020204" pitchFamily="34" charset="0"/>
              <a:buChar char="•"/>
            </a:pPr>
            <a:r>
              <a:rPr lang="en-US" sz="3000" dirty="0" err="1">
                <a:solidFill>
                  <a:schemeClr val="accent1"/>
                </a:solidFill>
                <a:latin typeface="Preeti" pitchFamily="2" charset="0"/>
              </a:rPr>
              <a:t>d'Vo</a:t>
            </a: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Preeti" pitchFamily="2" charset="0"/>
              </a:rPr>
              <a:t>lqmofsnfkx</a:t>
            </a: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¿ 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(key action)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tyf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;+: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yfut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lhDd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jf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/Lx¿ 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Organisational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responsibilities)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df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sd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{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rf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Lx¿n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 s]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pknAw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u/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fpg'kb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{5 /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tL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sd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{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rf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Lx¿n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pRr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u'0f:t/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sf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hjfkmb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]lxtfk"0f{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dfgjLo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xof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]u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pknAw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u/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fpgsf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lgldQ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;ª\u7gx¿df s:tf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gLlt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k|lqmof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/ k|0ffnLx¿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x'g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'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cfjZos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x'G5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egL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JofVof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ul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Psf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 5 .</a:t>
            </a:r>
          </a:p>
          <a:p>
            <a:pPr marL="321457" indent="-321457" algn="just">
              <a:buFont typeface="Arial" panose="020B0604020202020204" pitchFamily="34" charset="0"/>
              <a:buChar char="•"/>
            </a:pPr>
            <a:r>
              <a:rPr lang="en-US" sz="3000" dirty="0" err="1" smtClean="0">
                <a:solidFill>
                  <a:schemeClr val="accent1"/>
                </a:solidFill>
                <a:latin typeface="Preeti" pitchFamily="2" charset="0"/>
              </a:rPr>
              <a:t>Dffu</a:t>
            </a:r>
            <a:r>
              <a:rPr lang="en-US" sz="3000" dirty="0" smtClean="0">
                <a:solidFill>
                  <a:schemeClr val="accent1"/>
                </a:solidFill>
                <a:latin typeface="Preeti" pitchFamily="2" charset="0"/>
              </a:rPr>
              <a:t>{</a:t>
            </a:r>
            <a:r>
              <a:rPr lang="en-US" sz="3000" dirty="0" err="1" smtClean="0">
                <a:solidFill>
                  <a:schemeClr val="accent1"/>
                </a:solidFill>
                <a:latin typeface="Preeti" pitchFamily="2" charset="0"/>
              </a:rPr>
              <a:t>bz</a:t>
            </a:r>
            <a:r>
              <a:rPr lang="en-US" sz="3000" dirty="0" smtClean="0">
                <a:solidFill>
                  <a:schemeClr val="accent1"/>
                </a:solidFill>
                <a:latin typeface="Preeti" pitchFamily="2" charset="0"/>
              </a:rPr>
              <a:t>{</a:t>
            </a:r>
            <a:r>
              <a:rPr lang="en-US" sz="3000" dirty="0" err="1" smtClean="0">
                <a:solidFill>
                  <a:schemeClr val="accent1"/>
                </a:solidFill>
                <a:latin typeface="Preeti" pitchFamily="2" charset="0"/>
              </a:rPr>
              <a:t>gsf</a:t>
            </a:r>
            <a:r>
              <a:rPr lang="en-US" sz="3000" dirty="0" smtClean="0">
                <a:solidFill>
                  <a:schemeClr val="accent1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chemeClr val="accent1"/>
                </a:solidFill>
                <a:latin typeface="Preeti" pitchFamily="2" charset="0"/>
              </a:rPr>
              <a:t>nflu</a:t>
            </a: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 l6kf]6x¿ 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(guidance notes)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n]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pbfx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/0fx¿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tyf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yk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hfgsf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L;lxt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d'Vo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lqmofsnfkx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¿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tyf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;ª\u7gfTds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lhDd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jf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/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Lx¿df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xof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]u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pknAw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u/fpFb5g\ . </a:t>
            </a:r>
          </a:p>
          <a:p>
            <a:pPr marL="321457" indent="-321457" algn="just">
              <a:buFont typeface="Arial" panose="020B0604020202020204" pitchFamily="34" charset="0"/>
              <a:buChar char="•"/>
            </a:pPr>
            <a:r>
              <a:rPr lang="en-US" sz="3000" dirty="0" err="1">
                <a:solidFill>
                  <a:schemeClr val="accent1"/>
                </a:solidFill>
                <a:latin typeface="Preeti" pitchFamily="2" charset="0"/>
              </a:rPr>
              <a:t>dfu</a:t>
            </a: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{</a:t>
            </a:r>
            <a:r>
              <a:rPr lang="en-US" sz="3000" dirty="0" err="1">
                <a:solidFill>
                  <a:schemeClr val="accent1"/>
                </a:solidFill>
                <a:latin typeface="Preeti" pitchFamily="2" charset="0"/>
              </a:rPr>
              <a:t>bz</a:t>
            </a: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{g </a:t>
            </a:r>
            <a:r>
              <a:rPr lang="en-US" sz="3000" dirty="0" err="1">
                <a:solidFill>
                  <a:schemeClr val="accent1"/>
                </a:solidFill>
                <a:latin typeface="Preeti" pitchFamily="2" charset="0"/>
              </a:rPr>
              <a:t>ug</a:t>
            </a: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]{ </a:t>
            </a:r>
            <a:r>
              <a:rPr lang="en-US" sz="3000" dirty="0" err="1">
                <a:solidFill>
                  <a:schemeClr val="accent1"/>
                </a:solidFill>
                <a:latin typeface="Preeti" pitchFamily="2" charset="0"/>
              </a:rPr>
              <a:t>k|Zgx</a:t>
            </a: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¿ 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(guiding questions) 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n] of]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hgf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th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'{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df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d"Nof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ª\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sg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tyf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ultljlwx¿df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;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xof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]u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pknAw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u/fpFb5g\ . </a:t>
            </a:r>
          </a:p>
          <a:p>
            <a:pPr marL="321457" indent="-321457" algn="just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;</a:t>
            </a:r>
            <a:r>
              <a:rPr lang="en-US" sz="3000" dirty="0" err="1">
                <a:solidFill>
                  <a:schemeClr val="accent1"/>
                </a:solidFill>
                <a:latin typeface="Preeti" pitchFamily="2" charset="0"/>
              </a:rPr>
              <a:t>Gbe</a:t>
            </a: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{ ;</a:t>
            </a:r>
            <a:r>
              <a:rPr lang="en-US" sz="3000" dirty="0" err="1">
                <a:solidFill>
                  <a:schemeClr val="accent1"/>
                </a:solidFill>
                <a:latin typeface="Preeti" pitchFamily="2" charset="0"/>
              </a:rPr>
              <a:t>fdu|Lx</a:t>
            </a:r>
            <a:r>
              <a:rPr lang="en-US" sz="3000" dirty="0">
                <a:solidFill>
                  <a:schemeClr val="accent1"/>
                </a:solidFill>
                <a:latin typeface="Preeti" pitchFamily="2" charset="0"/>
              </a:rPr>
              <a:t>¿ </a:t>
            </a: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(references)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df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ljlzi6 ;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jfnx¿sf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af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/]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df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yk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l;sfO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pknAw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 u/</a:t>
            </a:r>
            <a:r>
              <a:rPr lang="en-US" sz="3000" dirty="0" err="1">
                <a:solidFill>
                  <a:srgbClr val="000000"/>
                </a:solidFill>
                <a:latin typeface="Preeti" pitchFamily="2" charset="0"/>
              </a:rPr>
              <a:t>fOPsf</a:t>
            </a:r>
            <a:r>
              <a:rPr lang="en-US" sz="3000" dirty="0">
                <a:solidFill>
                  <a:srgbClr val="000000"/>
                </a:solidFill>
                <a:latin typeface="Preeti" pitchFamily="2" charset="0"/>
              </a:rPr>
              <a:t>] 5 .</a:t>
            </a:r>
          </a:p>
          <a:p>
            <a:pPr algn="just"/>
            <a:endParaRPr lang="en-US" sz="3000" dirty="0">
              <a:solidFill>
                <a:srgbClr val="000000"/>
              </a:solidFill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00544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67354" y="540732"/>
            <a:ext cx="11457293" cy="4589235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k|lta4tf !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;ª\s6af6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k|efljt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d'bfo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/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dflg;x¿n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cfk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\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mgf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cfjZostfx¿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nflu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pko'Qm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]u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k|fKt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u5{g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\ . </a:t>
            </a:r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endParaRPr lang="en-US" sz="4200" dirty="0" smtClean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u'0f:t/;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DaGwL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dfkb08 </a:t>
            </a:r>
            <a:endParaRPr lang="en-US" sz="4200" dirty="0">
              <a:solidFill>
                <a:srgbClr val="002060"/>
              </a:solidFill>
              <a:latin typeface="Preeti" pitchFamily="2" charset="0"/>
            </a:endParaRPr>
          </a:p>
          <a:p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dfgjLo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dirty="0" err="1">
                <a:solidFill>
                  <a:srgbClr val="002060"/>
                </a:solidFill>
                <a:latin typeface="Preeti" pitchFamily="2" charset="0"/>
              </a:rPr>
              <a:t>k|ltsfo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{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pko'Qm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4200" b="1" dirty="0" err="1">
                <a:solidFill>
                  <a:srgbClr val="002060"/>
                </a:solidFill>
                <a:latin typeface="Preeti" pitchFamily="2" charset="0"/>
              </a:rPr>
              <a:t>fGble</a:t>
            </a:r>
            <a:r>
              <a:rPr lang="en-US" sz="4200" b="1" dirty="0">
                <a:solidFill>
                  <a:srgbClr val="002060"/>
                </a:solidFill>
                <a:latin typeface="Preeti" pitchFamily="2" charset="0"/>
              </a:rPr>
              <a:t>{s </a:t>
            </a:r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5 . </a:t>
            </a:r>
            <a:r>
              <a:rPr lang="en-US" sz="4200" dirty="0">
                <a:solidFill>
                  <a:srgbClr val="002060"/>
                </a:solidFill>
              </a:rPr>
              <a:t>	</a:t>
            </a:r>
          </a:p>
          <a:p>
            <a:r>
              <a:rPr lang="en-US" sz="4200" dirty="0">
                <a:solidFill>
                  <a:srgbClr val="002060"/>
                </a:solidFill>
                <a:latin typeface="Preeti" pitchFamily="2" charset="0"/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400556035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97DDD9-57E8-4C33-A627-A92AFF549C4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06023" y="200354"/>
            <a:ext cx="10834335" cy="5327899"/>
          </a:xfrm>
          <a:prstGeom prst="rect">
            <a:avLst/>
          </a:prstGeom>
        </p:spPr>
        <p:txBody>
          <a:bodyPr wrap="square" lIns="64291" tIns="32146" rIns="64291" bIns="32146">
            <a:spAutoFit/>
          </a:bodyPr>
          <a:lstStyle/>
          <a:p>
            <a:pPr algn="just"/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k|lta4tf ! </a:t>
            </a:r>
            <a:endParaRPr lang="en-US" sz="3800" b="1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800" b="1" dirty="0" err="1">
                <a:solidFill>
                  <a:schemeClr val="accent1"/>
                </a:solidFill>
                <a:latin typeface="Preeti" pitchFamily="2" charset="0"/>
              </a:rPr>
              <a:t>sfo</a:t>
            </a:r>
            <a:r>
              <a:rPr lang="en-US" sz="3800" b="1" dirty="0">
                <a:solidFill>
                  <a:schemeClr val="accent1"/>
                </a:solidFill>
                <a:latin typeface="Preeti" pitchFamily="2" charset="0"/>
              </a:rPr>
              <a:t>{;</a:t>
            </a:r>
            <a:r>
              <a:rPr lang="en-US" sz="3800" b="1" dirty="0" err="1">
                <a:solidFill>
                  <a:schemeClr val="accent1"/>
                </a:solidFill>
                <a:latin typeface="Preeti" pitchFamily="2" charset="0"/>
              </a:rPr>
              <a:t>Dkfbgsf</a:t>
            </a:r>
            <a:r>
              <a:rPr lang="en-US" sz="3800" b="1" dirty="0">
                <a:solidFill>
                  <a:schemeClr val="accent1"/>
                </a:solidFill>
                <a:latin typeface="Preeti" pitchFamily="2" charset="0"/>
              </a:rPr>
              <a:t> ;"</a:t>
            </a:r>
            <a:r>
              <a:rPr lang="en-US" sz="3800" b="1" dirty="0" err="1">
                <a:solidFill>
                  <a:schemeClr val="accent1"/>
                </a:solidFill>
                <a:latin typeface="Preeti" pitchFamily="2" charset="0"/>
              </a:rPr>
              <a:t>rsx</a:t>
            </a:r>
            <a:r>
              <a:rPr lang="en-US" sz="3800" b="1" dirty="0">
                <a:solidFill>
                  <a:schemeClr val="accent1"/>
                </a:solidFill>
                <a:latin typeface="Preeti" pitchFamily="2" charset="0"/>
              </a:rPr>
              <a:t>¿</a:t>
            </a:r>
          </a:p>
          <a:p>
            <a:pPr algn="just"/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!=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k|ltsfo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{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df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cfk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\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mgf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ljlzi6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cfjZostf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, ;+:s[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lt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k|fyldstfx¿dfly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Wofg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lbOG5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egL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;ª\s6af6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k|efljt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d'bfo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/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dflg;x¿n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]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ljrf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/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ub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{5g\ </a:t>
            </a:r>
            <a:r>
              <a:rPr lang="en-US" sz="3800" b="1" dirty="0" smtClean="0">
                <a:solidFill>
                  <a:schemeClr val="tx2"/>
                </a:solidFill>
                <a:latin typeface="Preeti" pitchFamily="2" charset="0"/>
              </a:rPr>
              <a:t>.</a:t>
            </a:r>
          </a:p>
          <a:p>
            <a:pPr algn="just"/>
            <a:r>
              <a:rPr lang="en-US" sz="3800" dirty="0" smtClean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@=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pknAw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u/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fOPsf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xof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]u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;+/If0f 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n]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vfhf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]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vf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ul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/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Psf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hf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]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lvd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, ;ª\s6f;Ggtf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cfjZostfx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¿;Fu d]n vfG5g\ . </a:t>
            </a:r>
            <a:endParaRPr lang="en-US" sz="3800" b="1" dirty="0" smtClean="0">
              <a:solidFill>
                <a:schemeClr val="tx2"/>
              </a:solidFill>
              <a:latin typeface="Preeti" pitchFamily="2" charset="0"/>
            </a:endParaRPr>
          </a:p>
          <a:p>
            <a:pPr algn="just"/>
            <a:r>
              <a:rPr lang="en-US" sz="3800" dirty="0" smtClean="0">
                <a:solidFill>
                  <a:schemeClr val="tx2"/>
                </a:solidFill>
                <a:latin typeface="Preeti" pitchFamily="2" charset="0"/>
              </a:rPr>
              <a:t>#=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k|ltsfo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{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df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;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xof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]u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;+/If0f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cfjZos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ePsf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Preeti" pitchFamily="2" charset="0"/>
              </a:rPr>
              <a:t>dflg;x¿sf</a:t>
            </a:r>
            <a:r>
              <a:rPr lang="en-US" sz="3800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Ifdtf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, ;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Lk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tyf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1fgdfly </a:t>
            </a:r>
            <a:r>
              <a:rPr lang="en-US" sz="3800" b="1" dirty="0" err="1">
                <a:solidFill>
                  <a:schemeClr val="tx2"/>
                </a:solidFill>
                <a:latin typeface="Preeti" pitchFamily="2" charset="0"/>
              </a:rPr>
              <a:t>Wofg</a:t>
            </a:r>
            <a:r>
              <a:rPr lang="en-US" sz="3800" b="1" dirty="0">
                <a:solidFill>
                  <a:schemeClr val="tx2"/>
                </a:solidFill>
                <a:latin typeface="Preeti" pitchFamily="2" charset="0"/>
              </a:rPr>
              <a:t> lbOG5 .	</a:t>
            </a:r>
          </a:p>
        </p:txBody>
      </p:sp>
    </p:spTree>
    <p:extLst>
      <p:ext uri="{BB962C8B-B14F-4D97-AF65-F5344CB8AC3E}">
        <p14:creationId xmlns="" xmlns:p14="http://schemas.microsoft.com/office/powerpoint/2010/main" val="94107109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2411</TotalTime>
  <Words>1953</Words>
  <Application>Microsoft Office PowerPoint</Application>
  <PresentationFormat>Custom</PresentationFormat>
  <Paragraphs>149</Paragraphs>
  <Slides>26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 Core Humanitarian Standard </vt:lpstr>
      <vt:lpstr>d'Vo ofb ug'{ kg]{ s'/f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g]kfnsf] lakb\ k/Lb[io / d'Vo lakbx?</dc:title>
  <dc:creator>Dell</dc:creator>
  <cp:lastModifiedBy>Windows User</cp:lastModifiedBy>
  <cp:revision>58</cp:revision>
  <cp:lastPrinted>2019-09-02T08:58:07Z</cp:lastPrinted>
  <dcterms:created xsi:type="dcterms:W3CDTF">2019-07-25T01:31:09Z</dcterms:created>
  <dcterms:modified xsi:type="dcterms:W3CDTF">2021-10-30T00:47:29Z</dcterms:modified>
</cp:coreProperties>
</file>